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7" r:id="rId1"/>
    <p:sldMasterId id="2147483690" r:id="rId2"/>
    <p:sldMasterId id="2147483660" r:id="rId3"/>
    <p:sldMasterId id="2147483767" r:id="rId4"/>
    <p:sldMasterId id="2147483748" r:id="rId5"/>
    <p:sldMasterId id="2147483784" r:id="rId6"/>
    <p:sldMasterId id="2147483702" r:id="rId7"/>
  </p:sldMasterIdLst>
  <p:notesMasterIdLst>
    <p:notesMasterId r:id="rId36"/>
  </p:notesMasterIdLst>
  <p:sldIdLst>
    <p:sldId id="281" r:id="rId8"/>
    <p:sldId id="267" r:id="rId9"/>
    <p:sldId id="422" r:id="rId10"/>
    <p:sldId id="467" r:id="rId11"/>
    <p:sldId id="449" r:id="rId12"/>
    <p:sldId id="429" r:id="rId13"/>
    <p:sldId id="450" r:id="rId14"/>
    <p:sldId id="472" r:id="rId15"/>
    <p:sldId id="478" r:id="rId16"/>
    <p:sldId id="451" r:id="rId17"/>
    <p:sldId id="471" r:id="rId18"/>
    <p:sldId id="477" r:id="rId19"/>
    <p:sldId id="474" r:id="rId20"/>
    <p:sldId id="475" r:id="rId21"/>
    <p:sldId id="433" r:id="rId22"/>
    <p:sldId id="455" r:id="rId23"/>
    <p:sldId id="456" r:id="rId24"/>
    <p:sldId id="461" r:id="rId25"/>
    <p:sldId id="462" r:id="rId26"/>
    <p:sldId id="463" r:id="rId27"/>
    <p:sldId id="464" r:id="rId28"/>
    <p:sldId id="465" r:id="rId29"/>
    <p:sldId id="444" r:id="rId30"/>
    <p:sldId id="421" r:id="rId31"/>
    <p:sldId id="473" r:id="rId32"/>
    <p:sldId id="466" r:id="rId33"/>
    <p:sldId id="469" r:id="rId34"/>
    <p:sldId id="457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oppins Medium" panose="00000600000000000000" pitchFamily="2" charset="0"/>
      <p:regular r:id="rId45"/>
      <p:italic r:id="rId46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328B3B7-3A05-4FB6-B389-C6E7545CF47C}">
          <p14:sldIdLst>
            <p14:sldId id="281"/>
            <p14:sldId id="267"/>
          </p14:sldIdLst>
        </p14:section>
        <p14:section name="Sezione senza titolo" id="{E9DB56C2-735E-42EC-B5BE-5F91A40D49ED}">
          <p14:sldIdLst>
            <p14:sldId id="422"/>
            <p14:sldId id="467"/>
            <p14:sldId id="449"/>
            <p14:sldId id="429"/>
            <p14:sldId id="450"/>
            <p14:sldId id="472"/>
            <p14:sldId id="478"/>
            <p14:sldId id="451"/>
            <p14:sldId id="471"/>
            <p14:sldId id="477"/>
            <p14:sldId id="474"/>
            <p14:sldId id="475"/>
            <p14:sldId id="433"/>
            <p14:sldId id="455"/>
            <p14:sldId id="456"/>
            <p14:sldId id="461"/>
            <p14:sldId id="462"/>
            <p14:sldId id="463"/>
            <p14:sldId id="464"/>
            <p14:sldId id="465"/>
            <p14:sldId id="444"/>
            <p14:sldId id="421"/>
            <p14:sldId id="473"/>
            <p14:sldId id="466"/>
            <p14:sldId id="469"/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0FD01B-8AA2-9D12-2EE3-1C3504EC3C9A}" name="Sofia Belloni" initials="SB" userId="a08fb0f9c4a52fd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A47"/>
    <a:srgbClr val="EF7B02"/>
    <a:srgbClr val="0C2638"/>
    <a:srgbClr val="E8FA91"/>
    <a:srgbClr val="F25CF2"/>
    <a:srgbClr val="F7CBEB"/>
    <a:srgbClr val="2D0BD6"/>
    <a:srgbClr val="0B7D26"/>
    <a:srgbClr val="B51DB8"/>
    <a:srgbClr val="80C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8DB4D-83B6-4AC5-A8FF-C2BC7AAD9E8C}" v="62" dt="2023-10-05T17:17:30.086"/>
    <p1510:client id="{077B7FFF-211D-462C-8F88-4734144175A9}" v="359" dt="2023-10-04T07:36:05.328"/>
    <p1510:client id="{07FFEB28-CCDF-4095-9362-C97DFDC30AB8}" v="1" dt="2023-10-03T09:01:32.198"/>
    <p1510:client id="{08C24FF8-D0DB-4086-89EC-2ECFD83178D5}" v="1565" dt="2023-10-01T21:04:11.441"/>
    <p1510:client id="{142E8A9C-C868-4721-8EBF-4146A4305580}" v="1727" dt="2023-10-01T15:28:08.232"/>
    <p1510:client id="{15BB3387-EB8C-41E1-BE9B-DA9E469D108F}" v="56" dt="2023-10-03T08:15:17.607"/>
    <p1510:client id="{1AE9F7BC-5100-43A3-8144-964E88519C71}" v="34" dt="2023-10-05T09:32:30.344"/>
    <p1510:client id="{1CE43C0E-DCB2-43CA-B189-272D33C26B74}" v="123" dt="2023-10-04T09:16:09.308"/>
    <p1510:client id="{29BA4AEA-CFFF-4A4F-A777-BAEFD5E6F66D}" v="10" dt="2023-10-04T17:58:37.025"/>
    <p1510:client id="{2A08D362-F335-464A-B2FB-365DBA185896}" v="3" dt="2023-10-04T12:43:10.436"/>
    <p1510:client id="{2DC27713-EACA-444D-B629-E5EF30723141}" v="2" dt="2023-10-05T06:50:40.759"/>
    <p1510:client id="{2EBB35F7-4FEA-4594-AAE0-4305D2CB9319}" v="827" dt="2023-10-01T08:13:05.187"/>
    <p1510:client id="{327908CB-84C9-48B8-B799-AD8E244C8D63}" v="21" dt="2023-10-02T16:00:56.014"/>
    <p1510:client id="{37C31B26-3540-40E6-8F48-C1914BC1FBC0}" v="2" dt="2023-10-03T18:32:17.671"/>
    <p1510:client id="{3C022579-7EBF-48A1-8011-A8021C5079C9}" v="142" dt="2023-10-04T21:40:52.483"/>
    <p1510:client id="{3ECC82F2-E2C5-400F-849E-50D6195577C8}" v="349" dt="2023-10-02T17:03:51.445"/>
    <p1510:client id="{41F97D6F-500C-401C-A20C-CB3CC64720B3}" v="11" dt="2023-10-02T16:34:51.763"/>
    <p1510:client id="{43C0633E-EE46-4840-8FB5-D3E801EDBB3D}" v="23" dt="2023-10-04T21:40:19.530"/>
    <p1510:client id="{5214045B-54E3-44CD-8395-B3DCC8F06DD0}" v="17" dt="2023-10-03T13:24:18.895"/>
    <p1510:client id="{535272E7-A96B-4EBD-ABA4-1C6A9CCFC04C}" v="1" dt="2023-10-04T15:27:16.203"/>
    <p1510:client id="{542393E1-9FDB-4135-9096-FF773E03A407}" v="6" dt="2023-09-28T20:46:25.659"/>
    <p1510:client id="{6314DE33-0944-46EE-B3EA-77B6D15B6231}" v="690" dt="2023-10-01T21:27:44.273"/>
    <p1510:client id="{6621194D-1090-41DF-BB27-173BEBE74F94}" v="1042" dt="2023-10-03T07:45:08.142"/>
    <p1510:client id="{673D1188-3A77-4CF3-9156-3C51DC460547}" v="17" dt="2023-10-03T08:58:04.338"/>
    <p1510:client id="{6EAB9629-C2EB-46A5-976D-9D55F0417ED2}" v="847" dt="2023-10-01T10:41:57.860"/>
    <p1510:client id="{7A615331-C06A-4FCD-A1C6-447EA74D50CF}" v="2567" dt="2023-10-01T09:47:32.634"/>
    <p1510:client id="{7B9BA857-78BA-4CB2-9847-BD4263787FBE}" v="432" dt="2023-10-04T13:39:45.710"/>
    <p1510:client id="{7F2D3FF7-4051-41D7-87BB-45F3FBAD5177}" v="66" dt="2023-10-05T13:16:08.585"/>
    <p1510:client id="{7F3276CE-9346-4E06-89A1-F90BB442A805}" v="245" dt="2023-10-02T20:59:01.213"/>
    <p1510:client id="{84D42131-1A8C-4F46-97E3-A9F3E9247099}" v="329" dt="2023-10-04T13:33:13.881"/>
    <p1510:client id="{9449214E-E1DE-4262-AC98-886659EFA62C}" v="193" dt="2023-09-29T16:33:24.957"/>
    <p1510:client id="{9552F83E-EF00-4861-BD6B-1DEB2FE23465}" v="718" dt="2023-10-03T14:10:42.700"/>
    <p1510:client id="{9A423C21-C9B6-4003-9A5B-4BD4845C4DC7}" v="294" dt="2023-10-04T12:32:17.830"/>
    <p1510:client id="{9F3622EC-A5CD-42E3-AAB0-4E6C42AF2CD7}" v="53" dt="2023-10-03T08:18:35.241"/>
    <p1510:client id="{9FCC65D5-A4E0-4B01-8C62-FE39F18C39D4}" v="166" dt="2023-10-03T20:59:26.055"/>
    <p1510:client id="{AA86B8F4-82D3-49AA-86E1-06C9B3354D9C}" v="416" dt="2023-09-28T20:59:57.167"/>
    <p1510:client id="{B17177D6-7F29-4577-AFF8-6D5DED3C7F5A}" v="499" dt="2023-10-03T21:33:17.222"/>
    <p1510:client id="{B3193354-E387-43BB-90DA-51E7BB64A121}" v="53" dt="2023-09-28T20:47:43.166"/>
    <p1510:client id="{BFBD14F7-6D11-4FD3-B7FF-8B820246638F}" v="294" dt="2023-10-03T13:13:24.351"/>
    <p1510:client id="{CE60230E-C360-4E71-9A36-D580DF82423D}" v="29" dt="2023-10-04T21:36:59.223"/>
    <p1510:client id="{DDC527DB-38C1-468C-A20D-8E710022EF07}" v="1740" dt="2023-10-03T18:04:03.681"/>
    <p1510:client id="{E055227E-DCC7-4A4D-B48A-00B773D97F7E}" v="1030" dt="2023-10-02T15:56:05.900"/>
    <p1510:client id="{F684BC63-1114-4AD8-846E-B9C81C200E96}" v="2" dt="2023-10-05T16:40:09.958"/>
    <p1510:client id="{F9D3C957-25F6-4536-BF2E-8D0A75E67CF9}" v="10" dt="2023-09-28T20:48:05.096"/>
    <p1510:client id="{FC644CFE-FA01-44C6-8DF9-E01DE95D805F}" v="1608" dt="2023-10-02T21:25:11.966"/>
    <p1510:client id="{FCFB20FE-F72E-4251-A392-0B418D081D73}" v="49" dt="2023-10-04T13:12:56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8.fntdata"/><Relationship Id="rId52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8FAFA4-EBE5-46C6-86AA-D0FE172FE21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011AB5-0A18-4A75-927B-009945D65B54}">
      <dgm:prSet/>
      <dgm:spPr/>
      <dgm:t>
        <a:bodyPr/>
        <a:lstStyle/>
        <a:p>
          <a:r>
            <a:rPr lang="it-IT"/>
            <a:t>9 </a:t>
          </a:r>
          <a:r>
            <a:rPr lang="it-IT" err="1">
              <a:latin typeface="Poppins Medium"/>
            </a:rPr>
            <a:t>WSIs</a:t>
          </a:r>
          <a:r>
            <a:rPr lang="it-IT"/>
            <a:t> of human </a:t>
          </a:r>
          <a:r>
            <a:rPr lang="it-IT" err="1"/>
            <a:t>kidney</a:t>
          </a:r>
          <a:r>
            <a:rPr lang="it-IT"/>
            <a:t> </a:t>
          </a:r>
          <a:r>
            <a:rPr lang="it-IT" err="1"/>
            <a:t>tissue</a:t>
          </a:r>
          <a:endParaRPr lang="en-US" err="1"/>
        </a:p>
      </dgm:t>
    </dgm:pt>
    <dgm:pt modelId="{E5091C55-3E3D-4421-8396-6FAABBD83131}" type="parTrans" cxnId="{C4F180CB-460E-4B0F-8292-DB2568E361CC}">
      <dgm:prSet/>
      <dgm:spPr/>
      <dgm:t>
        <a:bodyPr/>
        <a:lstStyle/>
        <a:p>
          <a:endParaRPr lang="en-US"/>
        </a:p>
      </dgm:t>
    </dgm:pt>
    <dgm:pt modelId="{84DB1F62-7E59-43D0-A522-6967D26DA48C}" type="sibTrans" cxnId="{C4F180CB-460E-4B0F-8292-DB2568E361CC}">
      <dgm:prSet/>
      <dgm:spPr/>
      <dgm:t>
        <a:bodyPr/>
        <a:lstStyle/>
        <a:p>
          <a:endParaRPr lang="en-US"/>
        </a:p>
      </dgm:t>
    </dgm:pt>
    <dgm:pt modelId="{583D6A65-D197-49B5-8CA4-9082742FBE30}">
      <dgm:prSet/>
      <dgm:spPr/>
      <dgm:t>
        <a:bodyPr/>
        <a:lstStyle/>
        <a:p>
          <a:r>
            <a:rPr lang="it-IT"/>
            <a:t>Patches 2000x2000</a:t>
          </a:r>
          <a:endParaRPr lang="en-US"/>
        </a:p>
      </dgm:t>
    </dgm:pt>
    <dgm:pt modelId="{BABB3453-1496-4820-8E9E-D2AF15EE53A3}" type="parTrans" cxnId="{E84C8FBE-3A7F-4F3C-B8F4-C4C1064606A3}">
      <dgm:prSet/>
      <dgm:spPr/>
      <dgm:t>
        <a:bodyPr/>
        <a:lstStyle/>
        <a:p>
          <a:endParaRPr lang="en-US"/>
        </a:p>
      </dgm:t>
    </dgm:pt>
    <dgm:pt modelId="{31265CC9-EBCD-4D98-81C0-A47C10865ABC}" type="sibTrans" cxnId="{E84C8FBE-3A7F-4F3C-B8F4-C4C1064606A3}">
      <dgm:prSet/>
      <dgm:spPr/>
      <dgm:t>
        <a:bodyPr/>
        <a:lstStyle/>
        <a:p>
          <a:endParaRPr lang="en-US"/>
        </a:p>
      </dgm:t>
    </dgm:pt>
    <dgm:pt modelId="{2160E561-4082-42BF-9EB6-1F965C32B8B2}">
      <dgm:prSet/>
      <dgm:spPr/>
      <dgm:t>
        <a:bodyPr/>
        <a:lstStyle/>
        <a:p>
          <a:r>
            <a:rPr lang="it-IT" err="1"/>
            <a:t>Overlap</a:t>
          </a:r>
          <a:r>
            <a:rPr lang="it-IT"/>
            <a:t> technique</a:t>
          </a:r>
          <a:endParaRPr lang="en-US"/>
        </a:p>
      </dgm:t>
    </dgm:pt>
    <dgm:pt modelId="{209DF615-BA5E-4853-B0B3-3AFE4FA1DFD4}" type="parTrans" cxnId="{23845F80-B38A-420A-80C9-7ABE850A7275}">
      <dgm:prSet/>
      <dgm:spPr/>
      <dgm:t>
        <a:bodyPr/>
        <a:lstStyle/>
        <a:p>
          <a:endParaRPr lang="en-US"/>
        </a:p>
      </dgm:t>
    </dgm:pt>
    <dgm:pt modelId="{D28B9C4A-F78D-4403-80AB-1CF4675F3775}" type="sibTrans" cxnId="{23845F80-B38A-420A-80C9-7ABE850A7275}">
      <dgm:prSet/>
      <dgm:spPr/>
      <dgm:t>
        <a:bodyPr/>
        <a:lstStyle/>
        <a:p>
          <a:endParaRPr lang="en-US"/>
        </a:p>
      </dgm:t>
    </dgm:pt>
    <dgm:pt modelId="{BDA785D3-6A3A-492D-B717-8CF4A5E1A3ED}">
      <dgm:prSet/>
      <dgm:spPr/>
      <dgm:t>
        <a:bodyPr/>
        <a:lstStyle/>
        <a:p>
          <a:r>
            <a:rPr lang="it-IT" err="1"/>
            <a:t>Filtration</a:t>
          </a:r>
          <a:r>
            <a:rPr lang="it-IT"/>
            <a:t> </a:t>
          </a:r>
          <a:endParaRPr lang="en-US"/>
        </a:p>
      </dgm:t>
    </dgm:pt>
    <dgm:pt modelId="{0FF6BFA0-71E3-429F-87B1-2907C28F66ED}" type="parTrans" cxnId="{718A93BD-A229-4C7D-9ACE-EEC062C23327}">
      <dgm:prSet/>
      <dgm:spPr/>
      <dgm:t>
        <a:bodyPr/>
        <a:lstStyle/>
        <a:p>
          <a:endParaRPr lang="en-US"/>
        </a:p>
      </dgm:t>
    </dgm:pt>
    <dgm:pt modelId="{7E89D3EA-594F-4379-A145-D703DDE92097}" type="sibTrans" cxnId="{718A93BD-A229-4C7D-9ACE-EEC062C23327}">
      <dgm:prSet/>
      <dgm:spPr/>
      <dgm:t>
        <a:bodyPr/>
        <a:lstStyle/>
        <a:p>
          <a:endParaRPr lang="en-US"/>
        </a:p>
      </dgm:t>
    </dgm:pt>
    <dgm:pt modelId="{03B555FA-BD07-4BD6-8C09-C15D156F987A}">
      <dgm:prSet/>
      <dgm:spPr/>
      <dgm:t>
        <a:bodyPr/>
        <a:lstStyle/>
        <a:p>
          <a:r>
            <a:rPr lang="it-IT" err="1"/>
            <a:t>Resizing</a:t>
          </a:r>
          <a:r>
            <a:rPr lang="it-IT"/>
            <a:t> </a:t>
          </a:r>
          <a:r>
            <a:rPr lang="it-IT" err="1"/>
            <a:t>into</a:t>
          </a:r>
          <a:r>
            <a:rPr lang="it-IT"/>
            <a:t> 512x512 pixels</a:t>
          </a:r>
          <a:endParaRPr lang="en-US"/>
        </a:p>
      </dgm:t>
    </dgm:pt>
    <dgm:pt modelId="{DF9E1235-F59E-4EA9-AB96-7BA090A8DD7E}" type="parTrans" cxnId="{8D56C9EF-ABD0-458E-9D21-7EF9D5978311}">
      <dgm:prSet/>
      <dgm:spPr/>
      <dgm:t>
        <a:bodyPr/>
        <a:lstStyle/>
        <a:p>
          <a:endParaRPr lang="en-US"/>
        </a:p>
      </dgm:t>
    </dgm:pt>
    <dgm:pt modelId="{D23E0C7E-0D4B-4751-8047-E75C91052B26}" type="sibTrans" cxnId="{8D56C9EF-ABD0-458E-9D21-7EF9D5978311}">
      <dgm:prSet/>
      <dgm:spPr/>
      <dgm:t>
        <a:bodyPr/>
        <a:lstStyle/>
        <a:p>
          <a:endParaRPr lang="en-US"/>
        </a:p>
      </dgm:t>
    </dgm:pt>
    <dgm:pt modelId="{98FEBB16-1939-4E3F-8A96-67E96C559836}">
      <dgm:prSet/>
      <dgm:spPr/>
      <dgm:t>
        <a:bodyPr/>
        <a:lstStyle/>
        <a:p>
          <a:pPr rtl="0"/>
          <a:r>
            <a:rPr lang="it-IT">
              <a:latin typeface="Poppins Medium"/>
            </a:rPr>
            <a:t> </a:t>
          </a:r>
          <a:r>
            <a:rPr lang="it-IT" b="1"/>
            <a:t>7271</a:t>
          </a:r>
          <a:r>
            <a:rPr lang="it-IT" b="1">
              <a:latin typeface="Poppins Medium"/>
            </a:rPr>
            <a:t> images </a:t>
          </a:r>
          <a:r>
            <a:rPr lang="it-IT" err="1">
              <a:latin typeface="Poppins Medium"/>
            </a:rPr>
            <a:t>whose</a:t>
          </a:r>
          <a:r>
            <a:rPr lang="it-IT"/>
            <a:t> </a:t>
          </a:r>
          <a:r>
            <a:rPr lang="it-IT" b="1"/>
            <a:t>3154 </a:t>
          </a:r>
          <a:r>
            <a:rPr lang="it-IT" err="1"/>
            <a:t>containing</a:t>
          </a:r>
          <a:r>
            <a:rPr lang="it-IT"/>
            <a:t> </a:t>
          </a:r>
          <a:r>
            <a:rPr lang="it-IT" b="1"/>
            <a:t>glomeruli</a:t>
          </a:r>
          <a:endParaRPr lang="en-US" b="1"/>
        </a:p>
      </dgm:t>
    </dgm:pt>
    <dgm:pt modelId="{154B6DF2-80BD-403A-8DA8-A064566D2026}" type="parTrans" cxnId="{00DAB1EF-3799-4B98-B06F-398F10833786}">
      <dgm:prSet/>
      <dgm:spPr/>
      <dgm:t>
        <a:bodyPr/>
        <a:lstStyle/>
        <a:p>
          <a:endParaRPr lang="en-US"/>
        </a:p>
      </dgm:t>
    </dgm:pt>
    <dgm:pt modelId="{2C404450-0E69-4F06-B9CF-F93FBE897BB7}" type="sibTrans" cxnId="{00DAB1EF-3799-4B98-B06F-398F10833786}">
      <dgm:prSet/>
      <dgm:spPr/>
      <dgm:t>
        <a:bodyPr/>
        <a:lstStyle/>
        <a:p>
          <a:endParaRPr lang="en-US"/>
        </a:p>
      </dgm:t>
    </dgm:pt>
    <dgm:pt modelId="{6A695F19-6782-4199-86C6-1F86CD3B8CFC}">
      <dgm:prSet phldr="0"/>
      <dgm:spPr/>
      <dgm:t>
        <a:bodyPr/>
        <a:lstStyle/>
        <a:p>
          <a:pPr rtl="0"/>
          <a:r>
            <a:rPr lang="it-IT" err="1">
              <a:latin typeface="Poppins Medium"/>
            </a:rPr>
            <a:t>Binary</a:t>
          </a:r>
          <a:r>
            <a:rPr lang="it-IT">
              <a:latin typeface="Poppins Medium"/>
            </a:rPr>
            <a:t> Mask</a:t>
          </a:r>
        </a:p>
      </dgm:t>
    </dgm:pt>
    <dgm:pt modelId="{105CBCEC-3AB9-474B-94E4-9065DD28AC88}" type="parTrans" cxnId="{6A5F659F-252E-4296-888A-A04A10554D18}">
      <dgm:prSet/>
      <dgm:spPr/>
    </dgm:pt>
    <dgm:pt modelId="{93216E8B-41E2-461F-9B7C-5EE3BA3FEE31}" type="sibTrans" cxnId="{6A5F659F-252E-4296-888A-A04A10554D18}">
      <dgm:prSet/>
      <dgm:spPr/>
      <dgm:t>
        <a:bodyPr/>
        <a:lstStyle/>
        <a:p>
          <a:endParaRPr lang="it-IT"/>
        </a:p>
      </dgm:t>
    </dgm:pt>
    <dgm:pt modelId="{FE1C5F0B-CA84-4B05-BACC-1C40AFBB1191}" type="pres">
      <dgm:prSet presAssocID="{7D8FAFA4-EBE5-46C6-86AA-D0FE172FE21E}" presName="Name0" presStyleCnt="0">
        <dgm:presLayoutVars>
          <dgm:dir/>
          <dgm:resizeHandles val="exact"/>
        </dgm:presLayoutVars>
      </dgm:prSet>
      <dgm:spPr/>
    </dgm:pt>
    <dgm:pt modelId="{D5F77EA8-792A-4E24-AF70-8CBEA8678885}" type="pres">
      <dgm:prSet presAssocID="{07011AB5-0A18-4A75-927B-009945D65B54}" presName="node" presStyleLbl="node1" presStyleIdx="0" presStyleCnt="7">
        <dgm:presLayoutVars>
          <dgm:bulletEnabled val="1"/>
        </dgm:presLayoutVars>
      </dgm:prSet>
      <dgm:spPr/>
    </dgm:pt>
    <dgm:pt modelId="{832B0954-E81F-4FDB-BF9D-0B42DC5910C3}" type="pres">
      <dgm:prSet presAssocID="{84DB1F62-7E59-43D0-A522-6967D26DA48C}" presName="sibTrans" presStyleLbl="sibTrans1D1" presStyleIdx="0" presStyleCnt="6"/>
      <dgm:spPr/>
    </dgm:pt>
    <dgm:pt modelId="{DFF8C822-CD56-42F8-AAE7-D882407F2F1C}" type="pres">
      <dgm:prSet presAssocID="{84DB1F62-7E59-43D0-A522-6967D26DA48C}" presName="connectorText" presStyleLbl="sibTrans1D1" presStyleIdx="0" presStyleCnt="6"/>
      <dgm:spPr/>
    </dgm:pt>
    <dgm:pt modelId="{48322795-00F2-4570-A869-82C51B0D6E17}" type="pres">
      <dgm:prSet presAssocID="{583D6A65-D197-49B5-8CA4-9082742FBE30}" presName="node" presStyleLbl="node1" presStyleIdx="1" presStyleCnt="7">
        <dgm:presLayoutVars>
          <dgm:bulletEnabled val="1"/>
        </dgm:presLayoutVars>
      </dgm:prSet>
      <dgm:spPr/>
    </dgm:pt>
    <dgm:pt modelId="{5464BE03-D33C-4D97-A922-262A877984C6}" type="pres">
      <dgm:prSet presAssocID="{31265CC9-EBCD-4D98-81C0-A47C10865ABC}" presName="sibTrans" presStyleLbl="sibTrans1D1" presStyleIdx="1" presStyleCnt="6"/>
      <dgm:spPr/>
    </dgm:pt>
    <dgm:pt modelId="{4A5CAA84-A0B6-44BC-A68F-358731751BD6}" type="pres">
      <dgm:prSet presAssocID="{31265CC9-EBCD-4D98-81C0-A47C10865ABC}" presName="connectorText" presStyleLbl="sibTrans1D1" presStyleIdx="1" presStyleCnt="6"/>
      <dgm:spPr/>
    </dgm:pt>
    <dgm:pt modelId="{314B5922-4677-4B77-8B4A-CA9235CEA580}" type="pres">
      <dgm:prSet presAssocID="{2160E561-4082-42BF-9EB6-1F965C32B8B2}" presName="node" presStyleLbl="node1" presStyleIdx="2" presStyleCnt="7">
        <dgm:presLayoutVars>
          <dgm:bulletEnabled val="1"/>
        </dgm:presLayoutVars>
      </dgm:prSet>
      <dgm:spPr/>
    </dgm:pt>
    <dgm:pt modelId="{E9A73A17-ACBC-4501-83C9-A6433B714AF6}" type="pres">
      <dgm:prSet presAssocID="{D28B9C4A-F78D-4403-80AB-1CF4675F3775}" presName="sibTrans" presStyleLbl="sibTrans1D1" presStyleIdx="2" presStyleCnt="6"/>
      <dgm:spPr/>
    </dgm:pt>
    <dgm:pt modelId="{0C65F8DF-BB52-4719-BE29-A5F5391B4FE5}" type="pres">
      <dgm:prSet presAssocID="{D28B9C4A-F78D-4403-80AB-1CF4675F3775}" presName="connectorText" presStyleLbl="sibTrans1D1" presStyleIdx="2" presStyleCnt="6"/>
      <dgm:spPr/>
    </dgm:pt>
    <dgm:pt modelId="{87E57100-6274-4701-AB97-72048E7BE91E}" type="pres">
      <dgm:prSet presAssocID="{BDA785D3-6A3A-492D-B717-8CF4A5E1A3ED}" presName="node" presStyleLbl="node1" presStyleIdx="3" presStyleCnt="7">
        <dgm:presLayoutVars>
          <dgm:bulletEnabled val="1"/>
        </dgm:presLayoutVars>
      </dgm:prSet>
      <dgm:spPr/>
    </dgm:pt>
    <dgm:pt modelId="{13C45CDC-E99A-4E6B-83D9-665C849B551B}" type="pres">
      <dgm:prSet presAssocID="{7E89D3EA-594F-4379-A145-D703DDE92097}" presName="sibTrans" presStyleLbl="sibTrans1D1" presStyleIdx="3" presStyleCnt="6"/>
      <dgm:spPr/>
    </dgm:pt>
    <dgm:pt modelId="{8A17D8DC-DC88-44E1-921E-AB5364C1EC3A}" type="pres">
      <dgm:prSet presAssocID="{7E89D3EA-594F-4379-A145-D703DDE92097}" presName="connectorText" presStyleLbl="sibTrans1D1" presStyleIdx="3" presStyleCnt="6"/>
      <dgm:spPr/>
    </dgm:pt>
    <dgm:pt modelId="{B8764B12-DAF0-472D-80AF-4F880D99A3B4}" type="pres">
      <dgm:prSet presAssocID="{6A695F19-6782-4199-86C6-1F86CD3B8CFC}" presName="node" presStyleLbl="node1" presStyleIdx="4" presStyleCnt="7">
        <dgm:presLayoutVars>
          <dgm:bulletEnabled val="1"/>
        </dgm:presLayoutVars>
      </dgm:prSet>
      <dgm:spPr/>
    </dgm:pt>
    <dgm:pt modelId="{6E5DF001-E809-4337-A501-EF99F1B6F7E9}" type="pres">
      <dgm:prSet presAssocID="{93216E8B-41E2-461F-9B7C-5EE3BA3FEE31}" presName="sibTrans" presStyleLbl="sibTrans1D1" presStyleIdx="4" presStyleCnt="6"/>
      <dgm:spPr/>
    </dgm:pt>
    <dgm:pt modelId="{C9A4206D-181F-4DD9-8D1B-A79E37596FC9}" type="pres">
      <dgm:prSet presAssocID="{93216E8B-41E2-461F-9B7C-5EE3BA3FEE31}" presName="connectorText" presStyleLbl="sibTrans1D1" presStyleIdx="4" presStyleCnt="6"/>
      <dgm:spPr/>
    </dgm:pt>
    <dgm:pt modelId="{9B8833A3-F624-48A8-AD90-4C6570AB4388}" type="pres">
      <dgm:prSet presAssocID="{03B555FA-BD07-4BD6-8C09-C15D156F987A}" presName="node" presStyleLbl="node1" presStyleIdx="5" presStyleCnt="7">
        <dgm:presLayoutVars>
          <dgm:bulletEnabled val="1"/>
        </dgm:presLayoutVars>
      </dgm:prSet>
      <dgm:spPr/>
    </dgm:pt>
    <dgm:pt modelId="{BF9706E4-E963-4D81-95A2-E99A5E4E3A9D}" type="pres">
      <dgm:prSet presAssocID="{D23E0C7E-0D4B-4751-8047-E75C91052B26}" presName="sibTrans" presStyleLbl="sibTrans1D1" presStyleIdx="5" presStyleCnt="6"/>
      <dgm:spPr/>
    </dgm:pt>
    <dgm:pt modelId="{11E5AAB4-6259-433F-8CDF-A658DA80C821}" type="pres">
      <dgm:prSet presAssocID="{D23E0C7E-0D4B-4751-8047-E75C91052B26}" presName="connectorText" presStyleLbl="sibTrans1D1" presStyleIdx="5" presStyleCnt="6"/>
      <dgm:spPr/>
    </dgm:pt>
    <dgm:pt modelId="{BCDD5C58-4686-4A3E-A796-6E0B737B342C}" type="pres">
      <dgm:prSet presAssocID="{98FEBB16-1939-4E3F-8A96-67E96C559836}" presName="node" presStyleLbl="node1" presStyleIdx="6" presStyleCnt="7">
        <dgm:presLayoutVars>
          <dgm:bulletEnabled val="1"/>
        </dgm:presLayoutVars>
      </dgm:prSet>
      <dgm:spPr/>
    </dgm:pt>
  </dgm:ptLst>
  <dgm:cxnLst>
    <dgm:cxn modelId="{898E7802-7C65-4877-8124-F41089040D42}" type="presOf" srcId="{BDA785D3-6A3A-492D-B717-8CF4A5E1A3ED}" destId="{87E57100-6274-4701-AB97-72048E7BE91E}" srcOrd="0" destOrd="0" presId="urn:microsoft.com/office/officeart/2016/7/layout/RepeatingBendingProcessNew"/>
    <dgm:cxn modelId="{39A1C305-7974-43B1-BE1F-9FDED0C52C22}" type="presOf" srcId="{2160E561-4082-42BF-9EB6-1F965C32B8B2}" destId="{314B5922-4677-4B77-8B4A-CA9235CEA580}" srcOrd="0" destOrd="0" presId="urn:microsoft.com/office/officeart/2016/7/layout/RepeatingBendingProcessNew"/>
    <dgm:cxn modelId="{15831810-8EC8-40BA-B50A-922A85CF8C44}" type="presOf" srcId="{31265CC9-EBCD-4D98-81C0-A47C10865ABC}" destId="{5464BE03-D33C-4D97-A922-262A877984C6}" srcOrd="0" destOrd="0" presId="urn:microsoft.com/office/officeart/2016/7/layout/RepeatingBendingProcessNew"/>
    <dgm:cxn modelId="{95AA4711-F0CC-4D50-9FFE-8D9D3D692AC4}" type="presOf" srcId="{6A695F19-6782-4199-86C6-1F86CD3B8CFC}" destId="{B8764B12-DAF0-472D-80AF-4F880D99A3B4}" srcOrd="0" destOrd="0" presId="urn:microsoft.com/office/officeart/2016/7/layout/RepeatingBendingProcessNew"/>
    <dgm:cxn modelId="{D2B47D27-1FBE-4F5F-919B-EF130767F54B}" type="presOf" srcId="{D23E0C7E-0D4B-4751-8047-E75C91052B26}" destId="{11E5AAB4-6259-433F-8CDF-A658DA80C821}" srcOrd="1" destOrd="0" presId="urn:microsoft.com/office/officeart/2016/7/layout/RepeatingBendingProcessNew"/>
    <dgm:cxn modelId="{9547EB2D-811E-4AB0-A7A3-AFBCE2EB7EB0}" type="presOf" srcId="{31265CC9-EBCD-4D98-81C0-A47C10865ABC}" destId="{4A5CAA84-A0B6-44BC-A68F-358731751BD6}" srcOrd="1" destOrd="0" presId="urn:microsoft.com/office/officeart/2016/7/layout/RepeatingBendingProcessNew"/>
    <dgm:cxn modelId="{DECFD12E-B067-485A-98EB-737270C0C761}" type="presOf" srcId="{D23E0C7E-0D4B-4751-8047-E75C91052B26}" destId="{BF9706E4-E963-4D81-95A2-E99A5E4E3A9D}" srcOrd="0" destOrd="0" presId="urn:microsoft.com/office/officeart/2016/7/layout/RepeatingBendingProcessNew"/>
    <dgm:cxn modelId="{D1768D64-BBF9-4538-AE7C-4A918D74F03E}" type="presOf" srcId="{7E89D3EA-594F-4379-A145-D703DDE92097}" destId="{8A17D8DC-DC88-44E1-921E-AB5364C1EC3A}" srcOrd="1" destOrd="0" presId="urn:microsoft.com/office/officeart/2016/7/layout/RepeatingBendingProcessNew"/>
    <dgm:cxn modelId="{23845F80-B38A-420A-80C9-7ABE850A7275}" srcId="{7D8FAFA4-EBE5-46C6-86AA-D0FE172FE21E}" destId="{2160E561-4082-42BF-9EB6-1F965C32B8B2}" srcOrd="2" destOrd="0" parTransId="{209DF615-BA5E-4853-B0B3-3AFE4FA1DFD4}" sibTransId="{D28B9C4A-F78D-4403-80AB-1CF4675F3775}"/>
    <dgm:cxn modelId="{E1DEE684-B06A-4DD8-A52E-CABD891AE9B2}" type="presOf" srcId="{583D6A65-D197-49B5-8CA4-9082742FBE30}" destId="{48322795-00F2-4570-A869-82C51B0D6E17}" srcOrd="0" destOrd="0" presId="urn:microsoft.com/office/officeart/2016/7/layout/RepeatingBendingProcessNew"/>
    <dgm:cxn modelId="{116F7F90-3711-4A23-B7CC-B0D4FAD31CC4}" type="presOf" srcId="{03B555FA-BD07-4BD6-8C09-C15D156F987A}" destId="{9B8833A3-F624-48A8-AD90-4C6570AB4388}" srcOrd="0" destOrd="0" presId="urn:microsoft.com/office/officeart/2016/7/layout/RepeatingBendingProcessNew"/>
    <dgm:cxn modelId="{E16AF99D-06DA-4DA9-A960-76ADF907777D}" type="presOf" srcId="{07011AB5-0A18-4A75-927B-009945D65B54}" destId="{D5F77EA8-792A-4E24-AF70-8CBEA8678885}" srcOrd="0" destOrd="0" presId="urn:microsoft.com/office/officeart/2016/7/layout/RepeatingBendingProcessNew"/>
    <dgm:cxn modelId="{38466E9E-048B-46B6-9CAC-6A984738FB6D}" type="presOf" srcId="{98FEBB16-1939-4E3F-8A96-67E96C559836}" destId="{BCDD5C58-4686-4A3E-A796-6E0B737B342C}" srcOrd="0" destOrd="0" presId="urn:microsoft.com/office/officeart/2016/7/layout/RepeatingBendingProcessNew"/>
    <dgm:cxn modelId="{6A5F659F-252E-4296-888A-A04A10554D18}" srcId="{7D8FAFA4-EBE5-46C6-86AA-D0FE172FE21E}" destId="{6A695F19-6782-4199-86C6-1F86CD3B8CFC}" srcOrd="4" destOrd="0" parTransId="{105CBCEC-3AB9-474B-94E4-9065DD28AC88}" sibTransId="{93216E8B-41E2-461F-9B7C-5EE3BA3FEE31}"/>
    <dgm:cxn modelId="{F2B2A4A2-FA90-4B2F-B23E-012A69D82E16}" type="presOf" srcId="{D28B9C4A-F78D-4403-80AB-1CF4675F3775}" destId="{0C65F8DF-BB52-4719-BE29-A5F5391B4FE5}" srcOrd="1" destOrd="0" presId="urn:microsoft.com/office/officeart/2016/7/layout/RepeatingBendingProcessNew"/>
    <dgm:cxn modelId="{427EB5B0-0D37-4A38-BB4E-2B7F45FE3827}" type="presOf" srcId="{D28B9C4A-F78D-4403-80AB-1CF4675F3775}" destId="{E9A73A17-ACBC-4501-83C9-A6433B714AF6}" srcOrd="0" destOrd="0" presId="urn:microsoft.com/office/officeart/2016/7/layout/RepeatingBendingProcessNew"/>
    <dgm:cxn modelId="{6C1A80B4-6146-45A6-BD43-98CBFD25FBD6}" type="presOf" srcId="{93216E8B-41E2-461F-9B7C-5EE3BA3FEE31}" destId="{C9A4206D-181F-4DD9-8D1B-A79E37596FC9}" srcOrd="1" destOrd="0" presId="urn:microsoft.com/office/officeart/2016/7/layout/RepeatingBendingProcessNew"/>
    <dgm:cxn modelId="{718A93BD-A229-4C7D-9ACE-EEC062C23327}" srcId="{7D8FAFA4-EBE5-46C6-86AA-D0FE172FE21E}" destId="{BDA785D3-6A3A-492D-B717-8CF4A5E1A3ED}" srcOrd="3" destOrd="0" parTransId="{0FF6BFA0-71E3-429F-87B1-2907C28F66ED}" sibTransId="{7E89D3EA-594F-4379-A145-D703DDE92097}"/>
    <dgm:cxn modelId="{E84C8FBE-3A7F-4F3C-B8F4-C4C1064606A3}" srcId="{7D8FAFA4-EBE5-46C6-86AA-D0FE172FE21E}" destId="{583D6A65-D197-49B5-8CA4-9082742FBE30}" srcOrd="1" destOrd="0" parTransId="{BABB3453-1496-4820-8E9E-D2AF15EE53A3}" sibTransId="{31265CC9-EBCD-4D98-81C0-A47C10865ABC}"/>
    <dgm:cxn modelId="{C4F180CB-460E-4B0F-8292-DB2568E361CC}" srcId="{7D8FAFA4-EBE5-46C6-86AA-D0FE172FE21E}" destId="{07011AB5-0A18-4A75-927B-009945D65B54}" srcOrd="0" destOrd="0" parTransId="{E5091C55-3E3D-4421-8396-6FAABBD83131}" sibTransId="{84DB1F62-7E59-43D0-A522-6967D26DA48C}"/>
    <dgm:cxn modelId="{19BB55D2-1404-4102-8D78-BBD69FE8419D}" type="presOf" srcId="{84DB1F62-7E59-43D0-A522-6967D26DA48C}" destId="{DFF8C822-CD56-42F8-AAE7-D882407F2F1C}" srcOrd="1" destOrd="0" presId="urn:microsoft.com/office/officeart/2016/7/layout/RepeatingBendingProcessNew"/>
    <dgm:cxn modelId="{22E9F0DF-A6C6-4C9B-A152-1611CBA11D59}" type="presOf" srcId="{84DB1F62-7E59-43D0-A522-6967D26DA48C}" destId="{832B0954-E81F-4FDB-BF9D-0B42DC5910C3}" srcOrd="0" destOrd="0" presId="urn:microsoft.com/office/officeart/2016/7/layout/RepeatingBendingProcessNew"/>
    <dgm:cxn modelId="{ADED8EED-15DD-4918-A0D0-EAB3F356FB2A}" type="presOf" srcId="{7D8FAFA4-EBE5-46C6-86AA-D0FE172FE21E}" destId="{FE1C5F0B-CA84-4B05-BACC-1C40AFBB1191}" srcOrd="0" destOrd="0" presId="urn:microsoft.com/office/officeart/2016/7/layout/RepeatingBendingProcessNew"/>
    <dgm:cxn modelId="{912194EF-0763-4F72-81BF-1C899198478F}" type="presOf" srcId="{93216E8B-41E2-461F-9B7C-5EE3BA3FEE31}" destId="{6E5DF001-E809-4337-A501-EF99F1B6F7E9}" srcOrd="0" destOrd="0" presId="urn:microsoft.com/office/officeart/2016/7/layout/RepeatingBendingProcessNew"/>
    <dgm:cxn modelId="{00DAB1EF-3799-4B98-B06F-398F10833786}" srcId="{7D8FAFA4-EBE5-46C6-86AA-D0FE172FE21E}" destId="{98FEBB16-1939-4E3F-8A96-67E96C559836}" srcOrd="6" destOrd="0" parTransId="{154B6DF2-80BD-403A-8DA8-A064566D2026}" sibTransId="{2C404450-0E69-4F06-B9CF-F93FBE897BB7}"/>
    <dgm:cxn modelId="{8D56C9EF-ABD0-458E-9D21-7EF9D5978311}" srcId="{7D8FAFA4-EBE5-46C6-86AA-D0FE172FE21E}" destId="{03B555FA-BD07-4BD6-8C09-C15D156F987A}" srcOrd="5" destOrd="0" parTransId="{DF9E1235-F59E-4EA9-AB96-7BA090A8DD7E}" sibTransId="{D23E0C7E-0D4B-4751-8047-E75C91052B26}"/>
    <dgm:cxn modelId="{0E056EF7-0F50-4B9A-B8BF-1FC60B7DE487}" type="presOf" srcId="{7E89D3EA-594F-4379-A145-D703DDE92097}" destId="{13C45CDC-E99A-4E6B-83D9-665C849B551B}" srcOrd="0" destOrd="0" presId="urn:microsoft.com/office/officeart/2016/7/layout/RepeatingBendingProcessNew"/>
    <dgm:cxn modelId="{3D5F9FC2-655A-47F4-9DFD-2935C0222C86}" type="presParOf" srcId="{FE1C5F0B-CA84-4B05-BACC-1C40AFBB1191}" destId="{D5F77EA8-792A-4E24-AF70-8CBEA8678885}" srcOrd="0" destOrd="0" presId="urn:microsoft.com/office/officeart/2016/7/layout/RepeatingBendingProcessNew"/>
    <dgm:cxn modelId="{7F77D00F-28AD-4393-8F6C-D49C363B7B1F}" type="presParOf" srcId="{FE1C5F0B-CA84-4B05-BACC-1C40AFBB1191}" destId="{832B0954-E81F-4FDB-BF9D-0B42DC5910C3}" srcOrd="1" destOrd="0" presId="urn:microsoft.com/office/officeart/2016/7/layout/RepeatingBendingProcessNew"/>
    <dgm:cxn modelId="{13055E99-EEF9-4D5F-81E1-827234D05F49}" type="presParOf" srcId="{832B0954-E81F-4FDB-BF9D-0B42DC5910C3}" destId="{DFF8C822-CD56-42F8-AAE7-D882407F2F1C}" srcOrd="0" destOrd="0" presId="urn:microsoft.com/office/officeart/2016/7/layout/RepeatingBendingProcessNew"/>
    <dgm:cxn modelId="{CCE2DF63-68AE-4E68-B02E-C75B742997E5}" type="presParOf" srcId="{FE1C5F0B-CA84-4B05-BACC-1C40AFBB1191}" destId="{48322795-00F2-4570-A869-82C51B0D6E17}" srcOrd="2" destOrd="0" presId="urn:microsoft.com/office/officeart/2016/7/layout/RepeatingBendingProcessNew"/>
    <dgm:cxn modelId="{4551403A-8DF8-47A4-9A33-2C5AF995BB7E}" type="presParOf" srcId="{FE1C5F0B-CA84-4B05-BACC-1C40AFBB1191}" destId="{5464BE03-D33C-4D97-A922-262A877984C6}" srcOrd="3" destOrd="0" presId="urn:microsoft.com/office/officeart/2016/7/layout/RepeatingBendingProcessNew"/>
    <dgm:cxn modelId="{B258AE6E-FDDF-4DA3-A539-84EE9272A79F}" type="presParOf" srcId="{5464BE03-D33C-4D97-A922-262A877984C6}" destId="{4A5CAA84-A0B6-44BC-A68F-358731751BD6}" srcOrd="0" destOrd="0" presId="urn:microsoft.com/office/officeart/2016/7/layout/RepeatingBendingProcessNew"/>
    <dgm:cxn modelId="{3887FFD6-3176-40D1-A57B-0223FDB8C691}" type="presParOf" srcId="{FE1C5F0B-CA84-4B05-BACC-1C40AFBB1191}" destId="{314B5922-4677-4B77-8B4A-CA9235CEA580}" srcOrd="4" destOrd="0" presId="urn:microsoft.com/office/officeart/2016/7/layout/RepeatingBendingProcessNew"/>
    <dgm:cxn modelId="{9C09EA14-74EE-410C-8C60-D9DF6A4E6435}" type="presParOf" srcId="{FE1C5F0B-CA84-4B05-BACC-1C40AFBB1191}" destId="{E9A73A17-ACBC-4501-83C9-A6433B714AF6}" srcOrd="5" destOrd="0" presId="urn:microsoft.com/office/officeart/2016/7/layout/RepeatingBendingProcessNew"/>
    <dgm:cxn modelId="{3692E43A-6175-4255-84C0-316A2B9497C1}" type="presParOf" srcId="{E9A73A17-ACBC-4501-83C9-A6433B714AF6}" destId="{0C65F8DF-BB52-4719-BE29-A5F5391B4FE5}" srcOrd="0" destOrd="0" presId="urn:microsoft.com/office/officeart/2016/7/layout/RepeatingBendingProcessNew"/>
    <dgm:cxn modelId="{F83BBC3A-B829-40A8-A9B5-64C3AC72227A}" type="presParOf" srcId="{FE1C5F0B-CA84-4B05-BACC-1C40AFBB1191}" destId="{87E57100-6274-4701-AB97-72048E7BE91E}" srcOrd="6" destOrd="0" presId="urn:microsoft.com/office/officeart/2016/7/layout/RepeatingBendingProcessNew"/>
    <dgm:cxn modelId="{B69A88B0-66F2-4151-BCE8-6740673371F9}" type="presParOf" srcId="{FE1C5F0B-CA84-4B05-BACC-1C40AFBB1191}" destId="{13C45CDC-E99A-4E6B-83D9-665C849B551B}" srcOrd="7" destOrd="0" presId="urn:microsoft.com/office/officeart/2016/7/layout/RepeatingBendingProcessNew"/>
    <dgm:cxn modelId="{3DCA9683-0E80-47FE-A6B9-19ADB656A7A1}" type="presParOf" srcId="{13C45CDC-E99A-4E6B-83D9-665C849B551B}" destId="{8A17D8DC-DC88-44E1-921E-AB5364C1EC3A}" srcOrd="0" destOrd="0" presId="urn:microsoft.com/office/officeart/2016/7/layout/RepeatingBendingProcessNew"/>
    <dgm:cxn modelId="{73853B68-0ABA-45FE-A44C-CE0EAE4D6DEE}" type="presParOf" srcId="{FE1C5F0B-CA84-4B05-BACC-1C40AFBB1191}" destId="{B8764B12-DAF0-472D-80AF-4F880D99A3B4}" srcOrd="8" destOrd="0" presId="urn:microsoft.com/office/officeart/2016/7/layout/RepeatingBendingProcessNew"/>
    <dgm:cxn modelId="{EF87AE24-A322-48D8-862B-401C94277F00}" type="presParOf" srcId="{FE1C5F0B-CA84-4B05-BACC-1C40AFBB1191}" destId="{6E5DF001-E809-4337-A501-EF99F1B6F7E9}" srcOrd="9" destOrd="0" presId="urn:microsoft.com/office/officeart/2016/7/layout/RepeatingBendingProcessNew"/>
    <dgm:cxn modelId="{7082368B-3CB0-4C01-87DB-7A306CA07474}" type="presParOf" srcId="{6E5DF001-E809-4337-A501-EF99F1B6F7E9}" destId="{C9A4206D-181F-4DD9-8D1B-A79E37596FC9}" srcOrd="0" destOrd="0" presId="urn:microsoft.com/office/officeart/2016/7/layout/RepeatingBendingProcessNew"/>
    <dgm:cxn modelId="{AF130FC3-EAC1-42FB-AD42-69A85FC8901B}" type="presParOf" srcId="{FE1C5F0B-CA84-4B05-BACC-1C40AFBB1191}" destId="{9B8833A3-F624-48A8-AD90-4C6570AB4388}" srcOrd="10" destOrd="0" presId="urn:microsoft.com/office/officeart/2016/7/layout/RepeatingBendingProcessNew"/>
    <dgm:cxn modelId="{82BA2101-45E5-489F-BFAE-E46CE131830A}" type="presParOf" srcId="{FE1C5F0B-CA84-4B05-BACC-1C40AFBB1191}" destId="{BF9706E4-E963-4D81-95A2-E99A5E4E3A9D}" srcOrd="11" destOrd="0" presId="urn:microsoft.com/office/officeart/2016/7/layout/RepeatingBendingProcessNew"/>
    <dgm:cxn modelId="{A4186910-75CD-4804-B25B-BB06532CFFB6}" type="presParOf" srcId="{BF9706E4-E963-4D81-95A2-E99A5E4E3A9D}" destId="{11E5AAB4-6259-433F-8CDF-A658DA80C821}" srcOrd="0" destOrd="0" presId="urn:microsoft.com/office/officeart/2016/7/layout/RepeatingBendingProcessNew"/>
    <dgm:cxn modelId="{56FAAAAB-70F9-4140-A2EE-4DF6CBBBDE54}" type="presParOf" srcId="{FE1C5F0B-CA84-4B05-BACC-1C40AFBB1191}" destId="{BCDD5C58-4686-4A3E-A796-6E0B737B342C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B6CA7C8-12DE-4757-A725-3FA9B9F25FE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F60956-BDDC-41A0-9CE1-6571A1411F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ISOMAP</a:t>
          </a:r>
          <a:r>
            <a:rPr lang="it-IT"/>
            <a:t>: </a:t>
          </a:r>
          <a:r>
            <a:rPr lang="it-IT" err="1"/>
            <a:t>aims</a:t>
          </a:r>
          <a:r>
            <a:rPr lang="it-IT"/>
            <a:t> to </a:t>
          </a:r>
          <a:r>
            <a:rPr lang="it-IT" err="1"/>
            <a:t>find</a:t>
          </a:r>
          <a:r>
            <a:rPr lang="it-IT"/>
            <a:t> a low-</a:t>
          </a:r>
          <a:r>
            <a:rPr lang="it-IT" err="1"/>
            <a:t>dimensional</a:t>
          </a:r>
          <a:r>
            <a:rPr lang="it-IT"/>
            <a:t> </a:t>
          </a:r>
          <a:r>
            <a:rPr lang="it-IT" err="1"/>
            <a:t>representation</a:t>
          </a:r>
          <a:r>
            <a:rPr lang="it-IT"/>
            <a:t> of data </a:t>
          </a:r>
          <a:r>
            <a:rPr lang="it-IT" err="1"/>
            <a:t>that</a:t>
          </a:r>
          <a:r>
            <a:rPr lang="it-IT"/>
            <a:t> </a:t>
          </a:r>
          <a:r>
            <a:rPr lang="it-IT" err="1"/>
            <a:t>preserves</a:t>
          </a:r>
          <a:r>
            <a:rPr lang="it-IT"/>
            <a:t> the </a:t>
          </a:r>
          <a:r>
            <a:rPr lang="it-IT" err="1"/>
            <a:t>geodesic</a:t>
          </a:r>
          <a:r>
            <a:rPr lang="it-IT"/>
            <a:t> </a:t>
          </a:r>
          <a:r>
            <a:rPr lang="it-IT" err="1"/>
            <a:t>distances</a:t>
          </a:r>
          <a:r>
            <a:rPr lang="it-IT"/>
            <a:t> </a:t>
          </a:r>
          <a:r>
            <a:rPr lang="it-IT" err="1"/>
            <a:t>between</a:t>
          </a:r>
          <a:r>
            <a:rPr lang="it-IT"/>
            <a:t> points in the high-</a:t>
          </a:r>
          <a:r>
            <a:rPr lang="it-IT" err="1"/>
            <a:t>dimensional</a:t>
          </a:r>
          <a:r>
            <a:rPr lang="it-IT"/>
            <a:t> dataset</a:t>
          </a:r>
          <a:endParaRPr lang="en-US"/>
        </a:p>
      </dgm:t>
    </dgm:pt>
    <dgm:pt modelId="{18AA09A4-3938-42E1-9D93-B8183D85DCDC}" type="parTrans" cxnId="{050B83AD-33A9-4826-BD0F-5BECF2EF27DB}">
      <dgm:prSet/>
      <dgm:spPr/>
      <dgm:t>
        <a:bodyPr/>
        <a:lstStyle/>
        <a:p>
          <a:endParaRPr lang="en-US"/>
        </a:p>
      </dgm:t>
    </dgm:pt>
    <dgm:pt modelId="{F5E45F5F-2464-4F52-8683-B3C339AE2656}" type="sibTrans" cxnId="{050B83AD-33A9-4826-BD0F-5BECF2EF27DB}">
      <dgm:prSet/>
      <dgm:spPr/>
      <dgm:t>
        <a:bodyPr/>
        <a:lstStyle/>
        <a:p>
          <a:endParaRPr lang="en-US"/>
        </a:p>
      </dgm:t>
    </dgm:pt>
    <dgm:pt modelId="{AC54EB84-4687-4E4D-BFD5-E4A4989A0C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>
              <a:latin typeface="Poppins Medium"/>
            </a:rPr>
            <a:t>t-SNE</a:t>
          </a:r>
          <a:r>
            <a:rPr lang="it-IT" b="1"/>
            <a:t>:</a:t>
          </a:r>
          <a:r>
            <a:rPr lang="it-IT"/>
            <a:t> measures </a:t>
          </a:r>
          <a:r>
            <a:rPr lang="it-IT" err="1"/>
            <a:t>similarity</a:t>
          </a:r>
          <a:r>
            <a:rPr lang="it-IT"/>
            <a:t> </a:t>
          </a:r>
          <a:r>
            <a:rPr lang="it-IT" err="1"/>
            <a:t>between</a:t>
          </a:r>
          <a:r>
            <a:rPr lang="it-IT"/>
            <a:t> high-</a:t>
          </a:r>
          <a:r>
            <a:rPr lang="it-IT" err="1"/>
            <a:t>dimensional</a:t>
          </a:r>
          <a:r>
            <a:rPr lang="it-IT"/>
            <a:t> points </a:t>
          </a:r>
          <a:r>
            <a:rPr lang="it-IT" err="1"/>
            <a:t>using</a:t>
          </a:r>
          <a:r>
            <a:rPr lang="it-IT"/>
            <a:t> a </a:t>
          </a:r>
          <a:r>
            <a:rPr lang="it-IT" err="1"/>
            <a:t>probability</a:t>
          </a:r>
          <a:r>
            <a:rPr lang="it-IT"/>
            <a:t> </a:t>
          </a:r>
          <a:r>
            <a:rPr lang="it-IT" err="1"/>
            <a:t>distribution</a:t>
          </a:r>
          <a:r>
            <a:rPr lang="it-IT"/>
            <a:t> </a:t>
          </a:r>
          <a:r>
            <a:rPr lang="it-IT" err="1"/>
            <a:t>based</a:t>
          </a:r>
          <a:r>
            <a:rPr lang="it-IT"/>
            <a:t> on a t-</a:t>
          </a:r>
          <a:r>
            <a:rPr lang="it-IT" err="1"/>
            <a:t>distribution</a:t>
          </a:r>
          <a:endParaRPr lang="en-US" err="1"/>
        </a:p>
      </dgm:t>
    </dgm:pt>
    <dgm:pt modelId="{DBBA19F4-BDC5-489B-8DA3-3AA528DFEDC4}" type="parTrans" cxnId="{A1F4CE43-101F-409D-B6AB-88675240B10A}">
      <dgm:prSet/>
      <dgm:spPr/>
      <dgm:t>
        <a:bodyPr/>
        <a:lstStyle/>
        <a:p>
          <a:endParaRPr lang="en-US"/>
        </a:p>
      </dgm:t>
    </dgm:pt>
    <dgm:pt modelId="{E8922B1B-0073-4733-8679-6F2BCB09EABE}" type="sibTrans" cxnId="{A1F4CE43-101F-409D-B6AB-88675240B10A}">
      <dgm:prSet/>
      <dgm:spPr/>
      <dgm:t>
        <a:bodyPr/>
        <a:lstStyle/>
        <a:p>
          <a:endParaRPr lang="en-US"/>
        </a:p>
      </dgm:t>
    </dgm:pt>
    <dgm:pt modelId="{1C7DC653-6563-491C-A29B-56468AEE0478}" type="pres">
      <dgm:prSet presAssocID="{9B6CA7C8-12DE-4757-A725-3FA9B9F25F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9456E2-A329-4285-9735-7302FF6A26A7}" type="pres">
      <dgm:prSet presAssocID="{01F60956-BDDC-41A0-9CE1-6571A1411F7C}" presName="hierRoot1" presStyleCnt="0"/>
      <dgm:spPr/>
    </dgm:pt>
    <dgm:pt modelId="{0958F794-5D8A-4104-8EC9-E64749AD8FF3}" type="pres">
      <dgm:prSet presAssocID="{01F60956-BDDC-41A0-9CE1-6571A1411F7C}" presName="composite" presStyleCnt="0"/>
      <dgm:spPr/>
    </dgm:pt>
    <dgm:pt modelId="{76631D45-5E27-40B7-9C94-8792BC2D91F0}" type="pres">
      <dgm:prSet presAssocID="{01F60956-BDDC-41A0-9CE1-6571A1411F7C}" presName="background" presStyleLbl="node0" presStyleIdx="0" presStyleCnt="2"/>
      <dgm:spPr/>
    </dgm:pt>
    <dgm:pt modelId="{7892BFF2-AD14-4441-8209-DEDEC38B3EF2}" type="pres">
      <dgm:prSet presAssocID="{01F60956-BDDC-41A0-9CE1-6571A1411F7C}" presName="text" presStyleLbl="fgAcc0" presStyleIdx="0" presStyleCnt="2">
        <dgm:presLayoutVars>
          <dgm:chPref val="3"/>
        </dgm:presLayoutVars>
      </dgm:prSet>
      <dgm:spPr/>
    </dgm:pt>
    <dgm:pt modelId="{C9DC8DB4-C43F-4A5E-88B3-7B6916F05CBB}" type="pres">
      <dgm:prSet presAssocID="{01F60956-BDDC-41A0-9CE1-6571A1411F7C}" presName="hierChild2" presStyleCnt="0"/>
      <dgm:spPr/>
    </dgm:pt>
    <dgm:pt modelId="{E921BC02-BC92-4767-8E56-556BED933E9C}" type="pres">
      <dgm:prSet presAssocID="{AC54EB84-4687-4E4D-BFD5-E4A4989A0CCE}" presName="hierRoot1" presStyleCnt="0"/>
      <dgm:spPr/>
    </dgm:pt>
    <dgm:pt modelId="{EC4A34C9-F907-4C47-BF15-1B9D53B39706}" type="pres">
      <dgm:prSet presAssocID="{AC54EB84-4687-4E4D-BFD5-E4A4989A0CCE}" presName="composite" presStyleCnt="0"/>
      <dgm:spPr/>
    </dgm:pt>
    <dgm:pt modelId="{997CE637-002E-457F-8D09-132FAEBEFEC4}" type="pres">
      <dgm:prSet presAssocID="{AC54EB84-4687-4E4D-BFD5-E4A4989A0CCE}" presName="background" presStyleLbl="node0" presStyleIdx="1" presStyleCnt="2"/>
      <dgm:spPr/>
    </dgm:pt>
    <dgm:pt modelId="{0A77BD21-BC7A-4693-A759-D702FD17972D}" type="pres">
      <dgm:prSet presAssocID="{AC54EB84-4687-4E4D-BFD5-E4A4989A0CCE}" presName="text" presStyleLbl="fgAcc0" presStyleIdx="1" presStyleCnt="2">
        <dgm:presLayoutVars>
          <dgm:chPref val="3"/>
        </dgm:presLayoutVars>
      </dgm:prSet>
      <dgm:spPr/>
    </dgm:pt>
    <dgm:pt modelId="{C2E79051-D257-4F6E-95F2-0591B28EEA8B}" type="pres">
      <dgm:prSet presAssocID="{AC54EB84-4687-4E4D-BFD5-E4A4989A0CCE}" presName="hierChild2" presStyleCnt="0"/>
      <dgm:spPr/>
    </dgm:pt>
  </dgm:ptLst>
  <dgm:cxnLst>
    <dgm:cxn modelId="{695CE114-6014-41F3-9A6F-9834A006CA13}" type="presOf" srcId="{01F60956-BDDC-41A0-9CE1-6571A1411F7C}" destId="{7892BFF2-AD14-4441-8209-DEDEC38B3EF2}" srcOrd="0" destOrd="0" presId="urn:microsoft.com/office/officeart/2005/8/layout/hierarchy1"/>
    <dgm:cxn modelId="{A1F4CE43-101F-409D-B6AB-88675240B10A}" srcId="{9B6CA7C8-12DE-4757-A725-3FA9B9F25FE0}" destId="{AC54EB84-4687-4E4D-BFD5-E4A4989A0CCE}" srcOrd="1" destOrd="0" parTransId="{DBBA19F4-BDC5-489B-8DA3-3AA528DFEDC4}" sibTransId="{E8922B1B-0073-4733-8679-6F2BCB09EABE}"/>
    <dgm:cxn modelId="{050B83AD-33A9-4826-BD0F-5BECF2EF27DB}" srcId="{9B6CA7C8-12DE-4757-A725-3FA9B9F25FE0}" destId="{01F60956-BDDC-41A0-9CE1-6571A1411F7C}" srcOrd="0" destOrd="0" parTransId="{18AA09A4-3938-42E1-9D93-B8183D85DCDC}" sibTransId="{F5E45F5F-2464-4F52-8683-B3C339AE2656}"/>
    <dgm:cxn modelId="{897DDEAF-3AE0-4F73-B426-FF87A5B9474C}" type="presOf" srcId="{9B6CA7C8-12DE-4757-A725-3FA9B9F25FE0}" destId="{1C7DC653-6563-491C-A29B-56468AEE0478}" srcOrd="0" destOrd="0" presId="urn:microsoft.com/office/officeart/2005/8/layout/hierarchy1"/>
    <dgm:cxn modelId="{85CD3AC2-C4C8-4A5E-A369-0E37A3B115BF}" type="presOf" srcId="{AC54EB84-4687-4E4D-BFD5-E4A4989A0CCE}" destId="{0A77BD21-BC7A-4693-A759-D702FD17972D}" srcOrd="0" destOrd="0" presId="urn:microsoft.com/office/officeart/2005/8/layout/hierarchy1"/>
    <dgm:cxn modelId="{6FDB9C82-8B38-4AFE-A947-E7C2996BCA7B}" type="presParOf" srcId="{1C7DC653-6563-491C-A29B-56468AEE0478}" destId="{CB9456E2-A329-4285-9735-7302FF6A26A7}" srcOrd="0" destOrd="0" presId="urn:microsoft.com/office/officeart/2005/8/layout/hierarchy1"/>
    <dgm:cxn modelId="{04C3878D-1F94-4C1A-BCE8-38239186264B}" type="presParOf" srcId="{CB9456E2-A329-4285-9735-7302FF6A26A7}" destId="{0958F794-5D8A-4104-8EC9-E64749AD8FF3}" srcOrd="0" destOrd="0" presId="urn:microsoft.com/office/officeart/2005/8/layout/hierarchy1"/>
    <dgm:cxn modelId="{47F6D9FD-E5BF-4087-8D8B-5F6465C505AE}" type="presParOf" srcId="{0958F794-5D8A-4104-8EC9-E64749AD8FF3}" destId="{76631D45-5E27-40B7-9C94-8792BC2D91F0}" srcOrd="0" destOrd="0" presId="urn:microsoft.com/office/officeart/2005/8/layout/hierarchy1"/>
    <dgm:cxn modelId="{1F63DEF2-C37C-4A49-9A4A-35D8BCD1BFEB}" type="presParOf" srcId="{0958F794-5D8A-4104-8EC9-E64749AD8FF3}" destId="{7892BFF2-AD14-4441-8209-DEDEC38B3EF2}" srcOrd="1" destOrd="0" presId="urn:microsoft.com/office/officeart/2005/8/layout/hierarchy1"/>
    <dgm:cxn modelId="{5717F37C-5516-48E3-83E8-C6A809DBFF6F}" type="presParOf" srcId="{CB9456E2-A329-4285-9735-7302FF6A26A7}" destId="{C9DC8DB4-C43F-4A5E-88B3-7B6916F05CBB}" srcOrd="1" destOrd="0" presId="urn:microsoft.com/office/officeart/2005/8/layout/hierarchy1"/>
    <dgm:cxn modelId="{1C487887-8E59-44F0-B7DD-BD924C4376FE}" type="presParOf" srcId="{1C7DC653-6563-491C-A29B-56468AEE0478}" destId="{E921BC02-BC92-4767-8E56-556BED933E9C}" srcOrd="1" destOrd="0" presId="urn:microsoft.com/office/officeart/2005/8/layout/hierarchy1"/>
    <dgm:cxn modelId="{81F4F5A1-56C9-4DAC-9F72-5571C1BE7F9E}" type="presParOf" srcId="{E921BC02-BC92-4767-8E56-556BED933E9C}" destId="{EC4A34C9-F907-4C47-BF15-1B9D53B39706}" srcOrd="0" destOrd="0" presId="urn:microsoft.com/office/officeart/2005/8/layout/hierarchy1"/>
    <dgm:cxn modelId="{229517B3-1BFC-415E-8B18-EBCC92191611}" type="presParOf" srcId="{EC4A34C9-F907-4C47-BF15-1B9D53B39706}" destId="{997CE637-002E-457F-8D09-132FAEBEFEC4}" srcOrd="0" destOrd="0" presId="urn:microsoft.com/office/officeart/2005/8/layout/hierarchy1"/>
    <dgm:cxn modelId="{B641CDEE-F506-4C9F-B67E-56BD5084A927}" type="presParOf" srcId="{EC4A34C9-F907-4C47-BF15-1B9D53B39706}" destId="{0A77BD21-BC7A-4693-A759-D702FD17972D}" srcOrd="1" destOrd="0" presId="urn:microsoft.com/office/officeart/2005/8/layout/hierarchy1"/>
    <dgm:cxn modelId="{E5B7014D-A54D-4797-8368-137F4C1C8832}" type="presParOf" srcId="{E921BC02-BC92-4767-8E56-556BED933E9C}" destId="{C2E79051-D257-4F6E-95F2-0591B28EEA8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A0245E7-5403-4862-BA80-69956C3321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1F1173-AA7C-449B-BD0B-2402D55D5F1C}">
      <dgm:prSet/>
      <dgm:spPr/>
      <dgm:t>
        <a:bodyPr/>
        <a:lstStyle/>
        <a:p>
          <a:r>
            <a:rPr lang="it-IT"/>
            <a:t>Features </a:t>
          </a:r>
          <a:r>
            <a:rPr lang="it-IT" err="1">
              <a:latin typeface="Poppins Medium"/>
            </a:rPr>
            <a:t>extracted</a:t>
          </a:r>
          <a:r>
            <a:rPr lang="it-IT"/>
            <a:t> </a:t>
          </a:r>
          <a:r>
            <a:rPr lang="en-US"/>
            <a:t>through </a:t>
          </a:r>
          <a:r>
            <a:rPr lang="it-IT" err="1"/>
            <a:t>Autoencoder</a:t>
          </a:r>
          <a:r>
            <a:rPr lang="it-IT"/>
            <a:t>, VGG-19, ResNet-50</a:t>
          </a:r>
          <a:endParaRPr lang="en-US"/>
        </a:p>
      </dgm:t>
    </dgm:pt>
    <dgm:pt modelId="{88F40450-754F-4903-B9D5-2B25DC187789}" type="parTrans" cxnId="{9C7140F2-238D-4DFD-9D05-0F89DBF48F3E}">
      <dgm:prSet/>
      <dgm:spPr/>
      <dgm:t>
        <a:bodyPr/>
        <a:lstStyle/>
        <a:p>
          <a:endParaRPr lang="en-US"/>
        </a:p>
      </dgm:t>
    </dgm:pt>
    <dgm:pt modelId="{EEE3D4A3-A47D-440F-A8C0-1BFE873CD8A5}" type="sibTrans" cxnId="{9C7140F2-238D-4DFD-9D05-0F89DBF48F3E}">
      <dgm:prSet/>
      <dgm:spPr/>
      <dgm:t>
        <a:bodyPr/>
        <a:lstStyle/>
        <a:p>
          <a:endParaRPr lang="en-US"/>
        </a:p>
      </dgm:t>
    </dgm:pt>
    <dgm:pt modelId="{E636DF3C-B306-4CA0-9481-448B39E83E53}">
      <dgm:prSet/>
      <dgm:spPr/>
      <dgm:t>
        <a:bodyPr/>
        <a:lstStyle/>
        <a:p>
          <a:r>
            <a:rPr lang="it-IT"/>
            <a:t>K-</a:t>
          </a:r>
          <a:r>
            <a:rPr lang="it-IT" err="1"/>
            <a:t>means</a:t>
          </a:r>
          <a:r>
            <a:rPr lang="it-IT"/>
            <a:t> clustering </a:t>
          </a:r>
          <a:r>
            <a:rPr lang="it-IT" err="1"/>
            <a:t>algorithm</a:t>
          </a:r>
          <a:r>
            <a:rPr lang="it-IT"/>
            <a:t> </a:t>
          </a:r>
          <a:r>
            <a:rPr lang="it-IT" err="1"/>
            <a:t>was</a:t>
          </a:r>
          <a:r>
            <a:rPr lang="it-IT"/>
            <a:t> </a:t>
          </a:r>
          <a:r>
            <a:rPr lang="it-IT" err="1"/>
            <a:t>applied</a:t>
          </a:r>
          <a:r>
            <a:rPr lang="it-IT"/>
            <a:t>:</a:t>
          </a:r>
          <a:endParaRPr lang="en-US"/>
        </a:p>
      </dgm:t>
    </dgm:pt>
    <dgm:pt modelId="{4EB32E06-4E96-4200-A9A1-E3213E540D3C}" type="parTrans" cxnId="{31709854-F6EA-48E0-A4A9-10EE15509860}">
      <dgm:prSet/>
      <dgm:spPr/>
      <dgm:t>
        <a:bodyPr/>
        <a:lstStyle/>
        <a:p>
          <a:endParaRPr lang="en-US"/>
        </a:p>
      </dgm:t>
    </dgm:pt>
    <dgm:pt modelId="{13626727-2972-4EF7-95E6-DA8AB806CCB8}" type="sibTrans" cxnId="{31709854-F6EA-48E0-A4A9-10EE15509860}">
      <dgm:prSet/>
      <dgm:spPr/>
      <dgm:t>
        <a:bodyPr/>
        <a:lstStyle/>
        <a:p>
          <a:endParaRPr lang="en-US"/>
        </a:p>
      </dgm:t>
    </dgm:pt>
    <dgm:pt modelId="{5A913554-37C3-4177-BEDA-20CE0601DAD7}">
      <dgm:prSet/>
      <dgm:spPr/>
      <dgm:t>
        <a:bodyPr/>
        <a:lstStyle/>
        <a:p>
          <a:r>
            <a:rPr lang="it-IT" err="1"/>
            <a:t>Directly</a:t>
          </a:r>
          <a:r>
            <a:rPr lang="it-IT"/>
            <a:t> to the </a:t>
          </a:r>
          <a:r>
            <a:rPr lang="it-IT" err="1"/>
            <a:t>previously</a:t>
          </a:r>
          <a:r>
            <a:rPr lang="it-IT"/>
            <a:t> </a:t>
          </a:r>
          <a:r>
            <a:rPr lang="it-IT" err="1"/>
            <a:t>obtained</a:t>
          </a:r>
          <a:r>
            <a:rPr lang="it-IT"/>
            <a:t> features;</a:t>
          </a:r>
          <a:endParaRPr lang="en-US"/>
        </a:p>
      </dgm:t>
    </dgm:pt>
    <dgm:pt modelId="{B2746B34-6309-400E-B8BD-0AAB6397AB34}" type="parTrans" cxnId="{2C74BBCB-2D4B-41D9-A7AA-9A25CC813682}">
      <dgm:prSet/>
      <dgm:spPr/>
      <dgm:t>
        <a:bodyPr/>
        <a:lstStyle/>
        <a:p>
          <a:endParaRPr lang="en-US"/>
        </a:p>
      </dgm:t>
    </dgm:pt>
    <dgm:pt modelId="{662C208D-687D-4546-9EAB-9E16BBDB7821}" type="sibTrans" cxnId="{2C74BBCB-2D4B-41D9-A7AA-9A25CC813682}">
      <dgm:prSet/>
      <dgm:spPr/>
      <dgm:t>
        <a:bodyPr/>
        <a:lstStyle/>
        <a:p>
          <a:endParaRPr lang="en-US"/>
        </a:p>
      </dgm:t>
    </dgm:pt>
    <dgm:pt modelId="{01970A09-E94A-4D3E-B1EB-95FBCF5E4B5C}">
      <dgm:prSet/>
      <dgm:spPr/>
      <dgm:t>
        <a:bodyPr/>
        <a:lstStyle/>
        <a:p>
          <a:r>
            <a:rPr lang="it-IT"/>
            <a:t>To the features </a:t>
          </a:r>
          <a:r>
            <a:rPr lang="it-IT" err="1"/>
            <a:t>reduced</a:t>
          </a:r>
          <a:r>
            <a:rPr lang="it-IT"/>
            <a:t> </a:t>
          </a:r>
          <a:r>
            <a:rPr lang="it-IT" err="1"/>
            <a:t>through</a:t>
          </a:r>
          <a:r>
            <a:rPr lang="it-IT"/>
            <a:t> </a:t>
          </a:r>
          <a:r>
            <a:rPr lang="it-IT" err="1"/>
            <a:t>Isomap</a:t>
          </a:r>
          <a:r>
            <a:rPr lang="it-IT"/>
            <a:t>;</a:t>
          </a:r>
          <a:endParaRPr lang="en-US"/>
        </a:p>
      </dgm:t>
    </dgm:pt>
    <dgm:pt modelId="{2D2024E1-5B75-48B1-95C6-A78AFDB5E9BF}" type="parTrans" cxnId="{146725A4-DE87-477F-87A2-E00C4E962BAF}">
      <dgm:prSet/>
      <dgm:spPr/>
      <dgm:t>
        <a:bodyPr/>
        <a:lstStyle/>
        <a:p>
          <a:endParaRPr lang="en-US"/>
        </a:p>
      </dgm:t>
    </dgm:pt>
    <dgm:pt modelId="{0410B74B-3E75-4EC7-B087-5BD5D121D6F0}" type="sibTrans" cxnId="{146725A4-DE87-477F-87A2-E00C4E962BAF}">
      <dgm:prSet/>
      <dgm:spPr/>
      <dgm:t>
        <a:bodyPr/>
        <a:lstStyle/>
        <a:p>
          <a:endParaRPr lang="en-US"/>
        </a:p>
      </dgm:t>
    </dgm:pt>
    <dgm:pt modelId="{877BE322-70D8-4DDE-BCB0-8AC8D6725DE8}">
      <dgm:prSet/>
      <dgm:spPr/>
      <dgm:t>
        <a:bodyPr/>
        <a:lstStyle/>
        <a:p>
          <a:r>
            <a:rPr lang="it-IT" dirty="0"/>
            <a:t>To the features </a:t>
          </a:r>
          <a:r>
            <a:rPr lang="it-IT" dirty="0" err="1"/>
            <a:t>reduced</a:t>
          </a:r>
          <a:r>
            <a:rPr lang="it-IT" dirty="0"/>
            <a:t> </a:t>
          </a:r>
          <a:r>
            <a:rPr lang="it-IT" dirty="0" err="1"/>
            <a:t>through</a:t>
          </a:r>
          <a:r>
            <a:rPr lang="it-IT" dirty="0"/>
            <a:t> t-SNE.</a:t>
          </a:r>
          <a:endParaRPr lang="en-US" dirty="0"/>
        </a:p>
      </dgm:t>
    </dgm:pt>
    <dgm:pt modelId="{BE2C3891-6C01-4668-90A6-8720804AF956}" type="parTrans" cxnId="{8A5C4F74-EA2F-438F-9EDE-9B05D819C861}">
      <dgm:prSet/>
      <dgm:spPr/>
      <dgm:t>
        <a:bodyPr/>
        <a:lstStyle/>
        <a:p>
          <a:endParaRPr lang="en-US"/>
        </a:p>
      </dgm:t>
    </dgm:pt>
    <dgm:pt modelId="{7EF82B34-EB81-4300-A68A-B65CB2DE3E98}" type="sibTrans" cxnId="{8A5C4F74-EA2F-438F-9EDE-9B05D819C861}">
      <dgm:prSet/>
      <dgm:spPr/>
      <dgm:t>
        <a:bodyPr/>
        <a:lstStyle/>
        <a:p>
          <a:endParaRPr lang="en-US"/>
        </a:p>
      </dgm:t>
    </dgm:pt>
    <dgm:pt modelId="{EF9E9CCC-B775-4E4F-BEE5-A3804634B464}">
      <dgm:prSet/>
      <dgm:spPr/>
      <dgm:t>
        <a:bodyPr/>
        <a:lstStyle/>
        <a:p>
          <a:r>
            <a:rPr lang="it-IT"/>
            <a:t>The </a:t>
          </a:r>
          <a:r>
            <a:rPr lang="it-IT" err="1"/>
            <a:t>optimal</a:t>
          </a:r>
          <a:r>
            <a:rPr lang="it-IT"/>
            <a:t> </a:t>
          </a:r>
          <a:r>
            <a:rPr lang="it-IT" err="1"/>
            <a:t>value</a:t>
          </a:r>
          <a:r>
            <a:rPr lang="it-IT"/>
            <a:t> of </a:t>
          </a:r>
          <a:r>
            <a:rPr lang="it-IT" i="1"/>
            <a:t>k</a:t>
          </a:r>
          <a:r>
            <a:rPr lang="it-IT"/>
            <a:t> </a:t>
          </a:r>
          <a:r>
            <a:rPr lang="it-IT" err="1"/>
            <a:t>was</a:t>
          </a:r>
          <a:r>
            <a:rPr lang="it-IT"/>
            <a:t> </a:t>
          </a:r>
          <a:r>
            <a:rPr lang="it-IT" err="1"/>
            <a:t>identified</a:t>
          </a:r>
          <a:r>
            <a:rPr lang="it-IT"/>
            <a:t> </a:t>
          </a:r>
          <a:r>
            <a:rPr lang="it-IT" err="1"/>
            <a:t>using</a:t>
          </a:r>
          <a:r>
            <a:rPr lang="it-IT"/>
            <a:t> the </a:t>
          </a:r>
          <a:r>
            <a:rPr lang="it-IT" err="1"/>
            <a:t>grid</a:t>
          </a:r>
          <a:r>
            <a:rPr lang="it-IT"/>
            <a:t> </a:t>
          </a:r>
          <a:r>
            <a:rPr lang="it-IT" err="1"/>
            <a:t>search</a:t>
          </a:r>
          <a:r>
            <a:rPr lang="it-IT"/>
            <a:t> </a:t>
          </a:r>
          <a:r>
            <a:rPr lang="it-IT" err="1"/>
            <a:t>approach</a:t>
          </a:r>
          <a:r>
            <a:rPr lang="it-IT"/>
            <a:t>.</a:t>
          </a:r>
          <a:endParaRPr lang="en-US"/>
        </a:p>
      </dgm:t>
    </dgm:pt>
    <dgm:pt modelId="{017044CA-B5A8-40A0-B4F9-7A7DDF9638C0}" type="parTrans" cxnId="{54B96234-5B5F-413C-A37F-4C61005F6DAB}">
      <dgm:prSet/>
      <dgm:spPr/>
      <dgm:t>
        <a:bodyPr/>
        <a:lstStyle/>
        <a:p>
          <a:endParaRPr lang="en-US"/>
        </a:p>
      </dgm:t>
    </dgm:pt>
    <dgm:pt modelId="{6A0A3DEA-7389-455F-809D-AB017B4F7FA6}" type="sibTrans" cxnId="{54B96234-5B5F-413C-A37F-4C61005F6DAB}">
      <dgm:prSet/>
      <dgm:spPr/>
      <dgm:t>
        <a:bodyPr/>
        <a:lstStyle/>
        <a:p>
          <a:endParaRPr lang="en-US"/>
        </a:p>
      </dgm:t>
    </dgm:pt>
    <dgm:pt modelId="{5C51124C-5013-4DAB-8619-EC044A91DA08}">
      <dgm:prSet/>
      <dgm:spPr/>
      <dgm:t>
        <a:bodyPr/>
        <a:lstStyle/>
        <a:p>
          <a:pPr rtl="0"/>
          <a:r>
            <a:rPr lang="it-IT">
              <a:latin typeface="Poppins Medium"/>
            </a:rPr>
            <a:t>K-</a:t>
          </a:r>
          <a:r>
            <a:rPr lang="it-IT" err="1">
              <a:latin typeface="Poppins Medium"/>
            </a:rPr>
            <a:t>means</a:t>
          </a:r>
          <a:r>
            <a:rPr lang="it-IT">
              <a:latin typeface="Poppins Medium"/>
            </a:rPr>
            <a:t>' </a:t>
          </a:r>
          <a:r>
            <a:rPr lang="it-IT" err="1">
              <a:latin typeface="Poppins Medium"/>
            </a:rPr>
            <a:t>results</a:t>
          </a:r>
          <a:r>
            <a:rPr lang="it-IT"/>
            <a:t> are </a:t>
          </a:r>
          <a:r>
            <a:rPr lang="it-IT" err="1"/>
            <a:t>evaluated</a:t>
          </a:r>
          <a:r>
            <a:rPr lang="it-IT"/>
            <a:t> </a:t>
          </a:r>
          <a:r>
            <a:rPr lang="it-IT" err="1"/>
            <a:t>through</a:t>
          </a:r>
          <a:r>
            <a:rPr lang="it-IT"/>
            <a:t> </a:t>
          </a:r>
          <a:r>
            <a:rPr lang="it-IT" err="1"/>
            <a:t>different</a:t>
          </a:r>
          <a:r>
            <a:rPr lang="it-IT"/>
            <a:t> </a:t>
          </a:r>
          <a:r>
            <a:rPr lang="it-IT" err="1"/>
            <a:t>evaluation</a:t>
          </a:r>
          <a:r>
            <a:rPr lang="it-IT"/>
            <a:t> </a:t>
          </a:r>
          <a:r>
            <a:rPr lang="it-IT" err="1"/>
            <a:t>metrics</a:t>
          </a:r>
          <a:endParaRPr lang="en-US" err="1"/>
        </a:p>
      </dgm:t>
    </dgm:pt>
    <dgm:pt modelId="{7A49BDFE-811E-47B7-9354-EB2127D10142}" type="parTrans" cxnId="{CC00E1CB-CCF7-49A8-8A43-0DE8965B3F65}">
      <dgm:prSet/>
      <dgm:spPr/>
      <dgm:t>
        <a:bodyPr/>
        <a:lstStyle/>
        <a:p>
          <a:endParaRPr lang="en-US"/>
        </a:p>
      </dgm:t>
    </dgm:pt>
    <dgm:pt modelId="{F42FFE60-87FF-4776-AEB7-776B380C174A}" type="sibTrans" cxnId="{CC00E1CB-CCF7-49A8-8A43-0DE8965B3F65}">
      <dgm:prSet/>
      <dgm:spPr/>
      <dgm:t>
        <a:bodyPr/>
        <a:lstStyle/>
        <a:p>
          <a:endParaRPr lang="en-US"/>
        </a:p>
      </dgm:t>
    </dgm:pt>
    <dgm:pt modelId="{1650B387-869E-4326-9593-A1E4CF3EEC8C}" type="pres">
      <dgm:prSet presAssocID="{0A0245E7-5403-4862-BA80-69956C3321A8}" presName="linear" presStyleCnt="0">
        <dgm:presLayoutVars>
          <dgm:animLvl val="lvl"/>
          <dgm:resizeHandles val="exact"/>
        </dgm:presLayoutVars>
      </dgm:prSet>
      <dgm:spPr/>
    </dgm:pt>
    <dgm:pt modelId="{8F039B2E-9CA0-4E86-B86B-3AC930356FE2}" type="pres">
      <dgm:prSet presAssocID="{EA1F1173-AA7C-449B-BD0B-2402D55D5F1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5C879AE-4F40-44BB-A1C8-101FA8EF9791}" type="pres">
      <dgm:prSet presAssocID="{EEE3D4A3-A47D-440F-A8C0-1BFE873CD8A5}" presName="spacer" presStyleCnt="0"/>
      <dgm:spPr/>
    </dgm:pt>
    <dgm:pt modelId="{6F64E0BB-36F5-40FC-A93D-A1F57D764335}" type="pres">
      <dgm:prSet presAssocID="{E636DF3C-B306-4CA0-9481-448B39E83E5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FE5A5C1-2445-4DF7-951B-7BF0554EF55F}" type="pres">
      <dgm:prSet presAssocID="{E636DF3C-B306-4CA0-9481-448B39E83E53}" presName="childText" presStyleLbl="revTx" presStyleIdx="0" presStyleCnt="1">
        <dgm:presLayoutVars>
          <dgm:bulletEnabled val="1"/>
        </dgm:presLayoutVars>
      </dgm:prSet>
      <dgm:spPr/>
    </dgm:pt>
    <dgm:pt modelId="{9CDE1F6C-478E-4233-883E-A3B7D76B1DEF}" type="pres">
      <dgm:prSet presAssocID="{EF9E9CCC-B775-4E4F-BEE5-A3804634B46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6F411D-7746-4C3E-873C-039CD982AB23}" type="pres">
      <dgm:prSet presAssocID="{6A0A3DEA-7389-455F-809D-AB017B4F7FA6}" presName="spacer" presStyleCnt="0"/>
      <dgm:spPr/>
    </dgm:pt>
    <dgm:pt modelId="{74DEEC94-4BB5-4F8C-8985-E5A9938C19D6}" type="pres">
      <dgm:prSet presAssocID="{5C51124C-5013-4DAB-8619-EC044A91DA0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12AA1D-6ECE-486D-9A13-5BDE612C7DB5}" type="presOf" srcId="{0A0245E7-5403-4862-BA80-69956C3321A8}" destId="{1650B387-869E-4326-9593-A1E4CF3EEC8C}" srcOrd="0" destOrd="0" presId="urn:microsoft.com/office/officeart/2005/8/layout/vList2"/>
    <dgm:cxn modelId="{CEE74828-29A0-4BA4-A843-58C00F1F845D}" type="presOf" srcId="{5A913554-37C3-4177-BEDA-20CE0601DAD7}" destId="{5FE5A5C1-2445-4DF7-951B-7BF0554EF55F}" srcOrd="0" destOrd="0" presId="urn:microsoft.com/office/officeart/2005/8/layout/vList2"/>
    <dgm:cxn modelId="{54B96234-5B5F-413C-A37F-4C61005F6DAB}" srcId="{0A0245E7-5403-4862-BA80-69956C3321A8}" destId="{EF9E9CCC-B775-4E4F-BEE5-A3804634B464}" srcOrd="2" destOrd="0" parTransId="{017044CA-B5A8-40A0-B4F9-7A7DDF9638C0}" sibTransId="{6A0A3DEA-7389-455F-809D-AB017B4F7FA6}"/>
    <dgm:cxn modelId="{A6384A61-70EE-448F-8ACE-85FEF8E27527}" type="presOf" srcId="{EF9E9CCC-B775-4E4F-BEE5-A3804634B464}" destId="{9CDE1F6C-478E-4233-883E-A3B7D76B1DEF}" srcOrd="0" destOrd="0" presId="urn:microsoft.com/office/officeart/2005/8/layout/vList2"/>
    <dgm:cxn modelId="{8A5C4F74-EA2F-438F-9EDE-9B05D819C861}" srcId="{E636DF3C-B306-4CA0-9481-448B39E83E53}" destId="{877BE322-70D8-4DDE-BCB0-8AC8D6725DE8}" srcOrd="2" destOrd="0" parTransId="{BE2C3891-6C01-4668-90A6-8720804AF956}" sibTransId="{7EF82B34-EB81-4300-A68A-B65CB2DE3E98}"/>
    <dgm:cxn modelId="{31709854-F6EA-48E0-A4A9-10EE15509860}" srcId="{0A0245E7-5403-4862-BA80-69956C3321A8}" destId="{E636DF3C-B306-4CA0-9481-448B39E83E53}" srcOrd="1" destOrd="0" parTransId="{4EB32E06-4E96-4200-A9A1-E3213E540D3C}" sibTransId="{13626727-2972-4EF7-95E6-DA8AB806CCB8}"/>
    <dgm:cxn modelId="{146725A4-DE87-477F-87A2-E00C4E962BAF}" srcId="{E636DF3C-B306-4CA0-9481-448B39E83E53}" destId="{01970A09-E94A-4D3E-B1EB-95FBCF5E4B5C}" srcOrd="1" destOrd="0" parTransId="{2D2024E1-5B75-48B1-95C6-A78AFDB5E9BF}" sibTransId="{0410B74B-3E75-4EC7-B087-5BD5D121D6F0}"/>
    <dgm:cxn modelId="{6D27BAA7-0EA3-40C6-976A-BFC726D4B911}" type="presOf" srcId="{EA1F1173-AA7C-449B-BD0B-2402D55D5F1C}" destId="{8F039B2E-9CA0-4E86-B86B-3AC930356FE2}" srcOrd="0" destOrd="0" presId="urn:microsoft.com/office/officeart/2005/8/layout/vList2"/>
    <dgm:cxn modelId="{205B00A8-A160-47C9-B257-29D9E4102E94}" type="presOf" srcId="{E636DF3C-B306-4CA0-9481-448B39E83E53}" destId="{6F64E0BB-36F5-40FC-A93D-A1F57D764335}" srcOrd="0" destOrd="0" presId="urn:microsoft.com/office/officeart/2005/8/layout/vList2"/>
    <dgm:cxn modelId="{390FECAA-9F39-412B-9DE5-704E4DABED49}" type="presOf" srcId="{5C51124C-5013-4DAB-8619-EC044A91DA08}" destId="{74DEEC94-4BB5-4F8C-8985-E5A9938C19D6}" srcOrd="0" destOrd="0" presId="urn:microsoft.com/office/officeart/2005/8/layout/vList2"/>
    <dgm:cxn modelId="{2C74BBCB-2D4B-41D9-A7AA-9A25CC813682}" srcId="{E636DF3C-B306-4CA0-9481-448B39E83E53}" destId="{5A913554-37C3-4177-BEDA-20CE0601DAD7}" srcOrd="0" destOrd="0" parTransId="{B2746B34-6309-400E-B8BD-0AAB6397AB34}" sibTransId="{662C208D-687D-4546-9EAB-9E16BBDB7821}"/>
    <dgm:cxn modelId="{CC00E1CB-CCF7-49A8-8A43-0DE8965B3F65}" srcId="{0A0245E7-5403-4862-BA80-69956C3321A8}" destId="{5C51124C-5013-4DAB-8619-EC044A91DA08}" srcOrd="3" destOrd="0" parTransId="{7A49BDFE-811E-47B7-9354-EB2127D10142}" sibTransId="{F42FFE60-87FF-4776-AEB7-776B380C174A}"/>
    <dgm:cxn modelId="{E8E431E6-8ADC-41C3-AB7D-A2FB00BC6939}" type="presOf" srcId="{01970A09-E94A-4D3E-B1EB-95FBCF5E4B5C}" destId="{5FE5A5C1-2445-4DF7-951B-7BF0554EF55F}" srcOrd="0" destOrd="1" presId="urn:microsoft.com/office/officeart/2005/8/layout/vList2"/>
    <dgm:cxn modelId="{9C7140F2-238D-4DFD-9D05-0F89DBF48F3E}" srcId="{0A0245E7-5403-4862-BA80-69956C3321A8}" destId="{EA1F1173-AA7C-449B-BD0B-2402D55D5F1C}" srcOrd="0" destOrd="0" parTransId="{88F40450-754F-4903-B9D5-2B25DC187789}" sibTransId="{EEE3D4A3-A47D-440F-A8C0-1BFE873CD8A5}"/>
    <dgm:cxn modelId="{80C5E9F3-AD61-4ABF-A4E0-A3DBC2154251}" type="presOf" srcId="{877BE322-70D8-4DDE-BCB0-8AC8D6725DE8}" destId="{5FE5A5C1-2445-4DF7-951B-7BF0554EF55F}" srcOrd="0" destOrd="2" presId="urn:microsoft.com/office/officeart/2005/8/layout/vList2"/>
    <dgm:cxn modelId="{1822F5A2-A9B9-4585-BA74-E20CB3B956D3}" type="presParOf" srcId="{1650B387-869E-4326-9593-A1E4CF3EEC8C}" destId="{8F039B2E-9CA0-4E86-B86B-3AC930356FE2}" srcOrd="0" destOrd="0" presId="urn:microsoft.com/office/officeart/2005/8/layout/vList2"/>
    <dgm:cxn modelId="{9EB87E1E-1638-4971-8E91-0726764B0DC8}" type="presParOf" srcId="{1650B387-869E-4326-9593-A1E4CF3EEC8C}" destId="{65C879AE-4F40-44BB-A1C8-101FA8EF9791}" srcOrd="1" destOrd="0" presId="urn:microsoft.com/office/officeart/2005/8/layout/vList2"/>
    <dgm:cxn modelId="{1ADE8933-87BF-4E9A-AE38-236403582EDD}" type="presParOf" srcId="{1650B387-869E-4326-9593-A1E4CF3EEC8C}" destId="{6F64E0BB-36F5-40FC-A93D-A1F57D764335}" srcOrd="2" destOrd="0" presId="urn:microsoft.com/office/officeart/2005/8/layout/vList2"/>
    <dgm:cxn modelId="{014449A0-F965-4D83-8E3B-A9334EC813C5}" type="presParOf" srcId="{1650B387-869E-4326-9593-A1E4CF3EEC8C}" destId="{5FE5A5C1-2445-4DF7-951B-7BF0554EF55F}" srcOrd="3" destOrd="0" presId="urn:microsoft.com/office/officeart/2005/8/layout/vList2"/>
    <dgm:cxn modelId="{9205CA25-24DA-4EAA-BFDF-E141704E47CA}" type="presParOf" srcId="{1650B387-869E-4326-9593-A1E4CF3EEC8C}" destId="{9CDE1F6C-478E-4233-883E-A3B7D76B1DEF}" srcOrd="4" destOrd="0" presId="urn:microsoft.com/office/officeart/2005/8/layout/vList2"/>
    <dgm:cxn modelId="{34E28D1F-25E4-472E-9F9C-D417B21D8762}" type="presParOf" srcId="{1650B387-869E-4326-9593-A1E4CF3EEC8C}" destId="{DE6F411D-7746-4C3E-873C-039CD982AB23}" srcOrd="5" destOrd="0" presId="urn:microsoft.com/office/officeart/2005/8/layout/vList2"/>
    <dgm:cxn modelId="{63953869-BD16-4080-92A6-787CA7DC9901}" type="presParOf" srcId="{1650B387-869E-4326-9593-A1E4CF3EEC8C}" destId="{74DEEC94-4BB5-4F8C-8985-E5A9938C19D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CA8D73-F3FF-4E68-A74E-B8B1A1AEC8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24CECD-B991-4EA9-8DDD-E2FA9FB04765}">
      <dgm:prSet/>
      <dgm:spPr/>
      <dgm:t>
        <a:bodyPr/>
        <a:lstStyle/>
        <a:p>
          <a:pPr rtl="0"/>
          <a:r>
            <a:rPr lang="it-IT">
              <a:latin typeface="Poppins Medium"/>
            </a:rPr>
            <a:t> </a:t>
          </a:r>
          <a:r>
            <a:rPr lang="it-IT" b="0">
              <a:latin typeface="Poppins Medium"/>
            </a:rPr>
            <a:t>Balancing</a:t>
          </a:r>
          <a:r>
            <a:rPr lang="it-IT" b="0"/>
            <a:t> </a:t>
          </a:r>
          <a:endParaRPr lang="en-US" b="0"/>
        </a:p>
      </dgm:t>
    </dgm:pt>
    <dgm:pt modelId="{1B09E75F-1D94-4C40-BBDB-5FEA5F33FB21}" type="parTrans" cxnId="{ACFF265B-69A8-46A2-92B9-8AFBCF8D1AE7}">
      <dgm:prSet/>
      <dgm:spPr/>
      <dgm:t>
        <a:bodyPr/>
        <a:lstStyle/>
        <a:p>
          <a:endParaRPr lang="en-US"/>
        </a:p>
      </dgm:t>
    </dgm:pt>
    <dgm:pt modelId="{D4C6B215-C98C-4B75-97D2-1ADDA9B0A67B}" type="sibTrans" cxnId="{ACFF265B-69A8-46A2-92B9-8AFBCF8D1AE7}">
      <dgm:prSet/>
      <dgm:spPr/>
      <dgm:t>
        <a:bodyPr/>
        <a:lstStyle/>
        <a:p>
          <a:endParaRPr lang="en-US"/>
        </a:p>
      </dgm:t>
    </dgm:pt>
    <dgm:pt modelId="{F2542735-3B7C-4053-A93E-DCE83B5449CE}">
      <dgm:prSet/>
      <dgm:spPr/>
      <dgm:t>
        <a:bodyPr/>
        <a:lstStyle/>
        <a:p>
          <a:pPr rtl="0"/>
          <a:r>
            <a:rPr lang="en-US">
              <a:latin typeface="Poppins Medium"/>
            </a:rPr>
            <a:t> </a:t>
          </a:r>
          <a:r>
            <a:rPr lang="en-US"/>
            <a:t>8367 samples obtained</a:t>
          </a:r>
        </a:p>
      </dgm:t>
    </dgm:pt>
    <dgm:pt modelId="{9826ADAE-23BC-4665-B9BA-2C979FC264BB}" type="parTrans" cxnId="{4916AD50-56C9-4E83-99E0-3E8B1C59F357}">
      <dgm:prSet/>
      <dgm:spPr/>
      <dgm:t>
        <a:bodyPr/>
        <a:lstStyle/>
        <a:p>
          <a:endParaRPr lang="en-US"/>
        </a:p>
      </dgm:t>
    </dgm:pt>
    <dgm:pt modelId="{9983F326-E3D9-49B0-859D-F7231DB60564}" type="sibTrans" cxnId="{4916AD50-56C9-4E83-99E0-3E8B1C59F357}">
      <dgm:prSet/>
      <dgm:spPr/>
      <dgm:t>
        <a:bodyPr/>
        <a:lstStyle/>
        <a:p>
          <a:endParaRPr lang="en-US"/>
        </a:p>
      </dgm:t>
    </dgm:pt>
    <dgm:pt modelId="{471D0B7E-51DA-4A0F-A967-71DBAC4BC8A0}">
      <dgm:prSet/>
      <dgm:spPr/>
      <dgm:t>
        <a:bodyPr/>
        <a:lstStyle/>
        <a:p>
          <a:pPr rtl="0"/>
          <a:r>
            <a:rPr lang="en-US">
              <a:latin typeface="Poppins Medium"/>
            </a:rPr>
            <a:t> </a:t>
          </a:r>
          <a:r>
            <a:rPr lang="en-US"/>
            <a:t>Splitting </a:t>
          </a:r>
        </a:p>
      </dgm:t>
    </dgm:pt>
    <dgm:pt modelId="{06FB041B-B3ED-48A3-ABD4-FF0A4E5AF05E}" type="parTrans" cxnId="{3577F7FB-4AE0-4508-BC7D-B59043E9A739}">
      <dgm:prSet/>
      <dgm:spPr/>
      <dgm:t>
        <a:bodyPr/>
        <a:lstStyle/>
        <a:p>
          <a:endParaRPr lang="en-US"/>
        </a:p>
      </dgm:t>
    </dgm:pt>
    <dgm:pt modelId="{ECA89482-315B-46D6-8328-F38AD5913CBC}" type="sibTrans" cxnId="{3577F7FB-4AE0-4508-BC7D-B59043E9A739}">
      <dgm:prSet/>
      <dgm:spPr/>
      <dgm:t>
        <a:bodyPr/>
        <a:lstStyle/>
        <a:p>
          <a:endParaRPr lang="en-US"/>
        </a:p>
      </dgm:t>
    </dgm:pt>
    <dgm:pt modelId="{8E25443C-0F1E-4F53-A0ED-49299E93CAFC}">
      <dgm:prSet/>
      <dgm:spPr/>
      <dgm:t>
        <a:bodyPr/>
        <a:lstStyle/>
        <a:p>
          <a:pPr rtl="0"/>
          <a:r>
            <a:rPr lang="en-US">
              <a:latin typeface="Poppins Medium"/>
            </a:rPr>
            <a:t> </a:t>
          </a:r>
          <a:r>
            <a:rPr lang="en-US"/>
            <a:t>Training Set</a:t>
          </a:r>
          <a:r>
            <a:rPr lang="en-US">
              <a:latin typeface="Poppins Medium"/>
            </a:rPr>
            <a:t>        </a:t>
          </a:r>
          <a:r>
            <a:rPr lang="en-US"/>
            <a:t> 70%</a:t>
          </a:r>
        </a:p>
      </dgm:t>
    </dgm:pt>
    <dgm:pt modelId="{6279B4FC-820E-45B0-836C-D59E91ED41CA}" type="parTrans" cxnId="{FDF8F3B5-DC14-4ACF-AD71-11A585C3152E}">
      <dgm:prSet/>
      <dgm:spPr/>
      <dgm:t>
        <a:bodyPr/>
        <a:lstStyle/>
        <a:p>
          <a:endParaRPr lang="en-US"/>
        </a:p>
      </dgm:t>
    </dgm:pt>
    <dgm:pt modelId="{8AF64541-212D-45C0-9698-92AF6D67E6F7}" type="sibTrans" cxnId="{FDF8F3B5-DC14-4ACF-AD71-11A585C3152E}">
      <dgm:prSet/>
      <dgm:spPr/>
      <dgm:t>
        <a:bodyPr/>
        <a:lstStyle/>
        <a:p>
          <a:endParaRPr lang="en-US"/>
        </a:p>
      </dgm:t>
    </dgm:pt>
    <dgm:pt modelId="{9D95C98E-D110-4F52-AA8F-3968A13A4F65}">
      <dgm:prSet/>
      <dgm:spPr/>
      <dgm:t>
        <a:bodyPr/>
        <a:lstStyle/>
        <a:p>
          <a:pPr rtl="0"/>
          <a:r>
            <a:rPr lang="en-US">
              <a:latin typeface="Poppins Medium"/>
            </a:rPr>
            <a:t> </a:t>
          </a:r>
          <a:r>
            <a:rPr lang="en-US"/>
            <a:t>Validation Set </a:t>
          </a:r>
          <a:r>
            <a:rPr lang="en-US">
              <a:latin typeface="Poppins Medium"/>
            </a:rPr>
            <a:t>   </a:t>
          </a:r>
          <a:r>
            <a:rPr lang="en-US"/>
            <a:t> 20%</a:t>
          </a:r>
        </a:p>
      </dgm:t>
    </dgm:pt>
    <dgm:pt modelId="{5013C656-3272-4A83-86A5-67FE2323FE74}" type="parTrans" cxnId="{81BB9610-2194-43B0-B8A2-4AF2591C7583}">
      <dgm:prSet/>
      <dgm:spPr/>
      <dgm:t>
        <a:bodyPr/>
        <a:lstStyle/>
        <a:p>
          <a:endParaRPr lang="en-US"/>
        </a:p>
      </dgm:t>
    </dgm:pt>
    <dgm:pt modelId="{683631A2-E0F6-4B0F-9519-884D409AE49F}" type="sibTrans" cxnId="{81BB9610-2194-43B0-B8A2-4AF2591C7583}">
      <dgm:prSet/>
      <dgm:spPr/>
      <dgm:t>
        <a:bodyPr/>
        <a:lstStyle/>
        <a:p>
          <a:endParaRPr lang="en-US"/>
        </a:p>
      </dgm:t>
    </dgm:pt>
    <dgm:pt modelId="{207269E6-184A-4A5B-8F02-03F87526CF2A}">
      <dgm:prSet/>
      <dgm:spPr/>
      <dgm:t>
        <a:bodyPr/>
        <a:lstStyle/>
        <a:p>
          <a:pPr rtl="0"/>
          <a:r>
            <a:rPr lang="en-US">
              <a:latin typeface="Poppins Medium"/>
            </a:rPr>
            <a:t> </a:t>
          </a:r>
          <a:r>
            <a:rPr lang="en-US"/>
            <a:t>Test Set</a:t>
          </a:r>
          <a:r>
            <a:rPr lang="en-US">
              <a:latin typeface="Poppins Medium"/>
            </a:rPr>
            <a:t>                </a:t>
          </a:r>
          <a:r>
            <a:rPr lang="en-US"/>
            <a:t> 10%</a:t>
          </a:r>
        </a:p>
      </dgm:t>
    </dgm:pt>
    <dgm:pt modelId="{3CEC7844-2920-4A97-812A-C3BB6688F278}" type="parTrans" cxnId="{B7BD58FA-CA29-4595-9E43-3C27C8E71495}">
      <dgm:prSet/>
      <dgm:spPr/>
      <dgm:t>
        <a:bodyPr/>
        <a:lstStyle/>
        <a:p>
          <a:endParaRPr lang="en-US"/>
        </a:p>
      </dgm:t>
    </dgm:pt>
    <dgm:pt modelId="{E40327BE-994A-43FA-84DC-06233C4F799F}" type="sibTrans" cxnId="{B7BD58FA-CA29-4595-9E43-3C27C8E71495}">
      <dgm:prSet/>
      <dgm:spPr/>
      <dgm:t>
        <a:bodyPr/>
        <a:lstStyle/>
        <a:p>
          <a:endParaRPr lang="en-US"/>
        </a:p>
      </dgm:t>
    </dgm:pt>
    <dgm:pt modelId="{63FCDDCD-86AE-43CD-90F5-BFE730DEDB61}">
      <dgm:prSet/>
      <dgm:spPr/>
      <dgm:t>
        <a:bodyPr/>
        <a:lstStyle/>
        <a:p>
          <a:pPr rtl="0"/>
          <a:r>
            <a:rPr lang="en-US">
              <a:latin typeface="Poppins Medium"/>
            </a:rPr>
            <a:t> </a:t>
          </a:r>
          <a:r>
            <a:rPr lang="en-US"/>
            <a:t>Data Augmentation</a:t>
          </a:r>
          <a:r>
            <a:rPr lang="en-US">
              <a:latin typeface="Poppins Medium"/>
            </a:rPr>
            <a:t> on the Training  Set</a:t>
          </a:r>
          <a:endParaRPr lang="en-US"/>
        </a:p>
      </dgm:t>
    </dgm:pt>
    <dgm:pt modelId="{A5293473-8D1C-4DE5-9838-ABB65CC1B67D}" type="parTrans" cxnId="{C82CF695-AC3C-4582-9CC1-BE54DE7FAC44}">
      <dgm:prSet/>
      <dgm:spPr/>
      <dgm:t>
        <a:bodyPr/>
        <a:lstStyle/>
        <a:p>
          <a:endParaRPr lang="en-US"/>
        </a:p>
      </dgm:t>
    </dgm:pt>
    <dgm:pt modelId="{4F3011F7-E792-4F22-A4ED-0F90D98B97D3}" type="sibTrans" cxnId="{C82CF695-AC3C-4582-9CC1-BE54DE7FAC44}">
      <dgm:prSet/>
      <dgm:spPr/>
      <dgm:t>
        <a:bodyPr/>
        <a:lstStyle/>
        <a:p>
          <a:endParaRPr lang="en-US"/>
        </a:p>
      </dgm:t>
    </dgm:pt>
    <dgm:pt modelId="{F75026F5-C8CD-4C9F-BF86-D64A8DB6CD07}">
      <dgm:prSet/>
      <dgm:spPr/>
      <dgm:t>
        <a:bodyPr/>
        <a:lstStyle/>
        <a:p>
          <a:pPr rtl="0"/>
          <a:r>
            <a:rPr lang="en-US">
              <a:latin typeface="Poppins Medium"/>
            </a:rPr>
            <a:t> </a:t>
          </a:r>
          <a:r>
            <a:rPr lang="en-US"/>
            <a:t>Affine transformations: flip, rotation, crop and local distortion</a:t>
          </a:r>
        </a:p>
      </dgm:t>
    </dgm:pt>
    <dgm:pt modelId="{25D7FE95-8376-4760-AD68-4F973598C99B}" type="parTrans" cxnId="{796A99B9-BD9F-4163-AE99-5878284D9D18}">
      <dgm:prSet/>
      <dgm:spPr/>
      <dgm:t>
        <a:bodyPr/>
        <a:lstStyle/>
        <a:p>
          <a:endParaRPr lang="en-US"/>
        </a:p>
      </dgm:t>
    </dgm:pt>
    <dgm:pt modelId="{65EC8323-784C-4F43-BDF9-88CB6E39D276}" type="sibTrans" cxnId="{796A99B9-BD9F-4163-AE99-5878284D9D18}">
      <dgm:prSet/>
      <dgm:spPr/>
      <dgm:t>
        <a:bodyPr/>
        <a:lstStyle/>
        <a:p>
          <a:endParaRPr lang="en-US"/>
        </a:p>
      </dgm:t>
    </dgm:pt>
    <dgm:pt modelId="{9F7C31E6-34EA-49E4-B330-3E80E8A6F77E}">
      <dgm:prSet/>
      <dgm:spPr/>
      <dgm:t>
        <a:bodyPr/>
        <a:lstStyle/>
        <a:p>
          <a:pPr rtl="0"/>
          <a:r>
            <a:rPr lang="en-US">
              <a:latin typeface="Poppins Medium"/>
            </a:rPr>
            <a:t> </a:t>
          </a:r>
          <a:r>
            <a:rPr lang="en-US"/>
            <a:t>Color transformations: dropout, </a:t>
          </a:r>
          <a:r>
            <a:rPr lang="en-US" err="1"/>
            <a:t>brigthness</a:t>
          </a:r>
          <a:r>
            <a:rPr lang="en-US"/>
            <a:t>, grayscale and </a:t>
          </a:r>
          <a:r>
            <a:rPr lang="en-US" err="1"/>
            <a:t>gammacontrast</a:t>
          </a:r>
          <a:endParaRPr lang="en-US"/>
        </a:p>
      </dgm:t>
    </dgm:pt>
    <dgm:pt modelId="{D4FAA4E1-6F34-465C-9FB5-7CD928E08BF8}" type="parTrans" cxnId="{B70EB2FB-FA5C-4DB2-8BB3-402B2CEC2B73}">
      <dgm:prSet/>
      <dgm:spPr/>
      <dgm:t>
        <a:bodyPr/>
        <a:lstStyle/>
        <a:p>
          <a:endParaRPr lang="en-US"/>
        </a:p>
      </dgm:t>
    </dgm:pt>
    <dgm:pt modelId="{517A97CC-0B72-45DC-956F-B12F358525CA}" type="sibTrans" cxnId="{B70EB2FB-FA5C-4DB2-8BB3-402B2CEC2B73}">
      <dgm:prSet/>
      <dgm:spPr/>
      <dgm:t>
        <a:bodyPr/>
        <a:lstStyle/>
        <a:p>
          <a:endParaRPr lang="en-US"/>
        </a:p>
      </dgm:t>
    </dgm:pt>
    <dgm:pt modelId="{352B7E42-930F-4447-A16B-E1B5279F550F}">
      <dgm:prSet phldr="0"/>
      <dgm:spPr/>
      <dgm:t>
        <a:bodyPr/>
        <a:lstStyle/>
        <a:p>
          <a:pPr algn="l" rtl="0"/>
          <a:r>
            <a:rPr lang="en">
              <a:solidFill>
                <a:srgbClr val="002B49"/>
              </a:solidFill>
              <a:latin typeface="Poppins Medium"/>
            </a:rPr>
            <a:t> </a:t>
          </a:r>
          <a:r>
            <a:rPr lang="en" b="0">
              <a:solidFill>
                <a:srgbClr val="002B49"/>
              </a:solidFill>
              <a:latin typeface="Poppins Medium"/>
            </a:rPr>
            <a:t>The</a:t>
          </a:r>
          <a:r>
            <a:rPr lang="en" b="0">
              <a:solidFill>
                <a:srgbClr val="002B49"/>
              </a:solidFill>
            </a:rPr>
            <a:t> </a:t>
          </a:r>
          <a:r>
            <a:rPr lang="en">
              <a:solidFill>
                <a:srgbClr val="002B49"/>
              </a:solidFill>
            </a:rPr>
            <a:t>majority class was halved while the minority class was doubled</a:t>
          </a:r>
          <a:r>
            <a:rPr lang="en">
              <a:latin typeface="Poppins Medium"/>
            </a:rPr>
            <a:t> </a:t>
          </a:r>
          <a:r>
            <a:rPr lang="en" b="0">
              <a:latin typeface="Poppins Medium"/>
            </a:rPr>
            <a:t>through some simple transformations:</a:t>
          </a:r>
          <a:r>
            <a:rPr lang="en">
              <a:latin typeface="Poppins Medium"/>
            </a:rPr>
            <a:t> </a:t>
          </a:r>
          <a:r>
            <a:rPr lang="en"/>
            <a:t>vertical and horizontal rotation and contrast mutation</a:t>
          </a:r>
          <a:endParaRPr lang="en-US"/>
        </a:p>
      </dgm:t>
    </dgm:pt>
    <dgm:pt modelId="{4ADCD21E-6351-4F05-BA92-14733C61BA4C}" type="parTrans" cxnId="{297DDE38-ABD2-491B-900E-62245085A41C}">
      <dgm:prSet/>
      <dgm:spPr/>
    </dgm:pt>
    <dgm:pt modelId="{084FCB79-8D70-47DB-97A6-31EFCC7E7B00}" type="sibTrans" cxnId="{297DDE38-ABD2-491B-900E-62245085A41C}">
      <dgm:prSet/>
      <dgm:spPr/>
    </dgm:pt>
    <dgm:pt modelId="{3C9C96DC-0269-4D79-A726-EC8FD4738AD7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 23424 images in the training set</a:t>
          </a:r>
        </a:p>
      </dgm:t>
    </dgm:pt>
    <dgm:pt modelId="{3474E78D-E6C3-44A2-8263-AE7D25C5725F}" type="parTrans" cxnId="{FE3E4CE7-EFE3-41C1-8F8A-264EF9698025}">
      <dgm:prSet/>
      <dgm:spPr/>
    </dgm:pt>
    <dgm:pt modelId="{F61A37AC-6BF7-4EF7-81A8-B2636D10649F}" type="sibTrans" cxnId="{FE3E4CE7-EFE3-41C1-8F8A-264EF9698025}">
      <dgm:prSet/>
      <dgm:spPr/>
    </dgm:pt>
    <dgm:pt modelId="{8820C88F-280C-40E2-924D-077348EF78CB}" type="pres">
      <dgm:prSet presAssocID="{9CCA8D73-F3FF-4E68-A74E-B8B1A1AEC869}" presName="linear" presStyleCnt="0">
        <dgm:presLayoutVars>
          <dgm:animLvl val="lvl"/>
          <dgm:resizeHandles val="exact"/>
        </dgm:presLayoutVars>
      </dgm:prSet>
      <dgm:spPr/>
    </dgm:pt>
    <dgm:pt modelId="{E385E77A-B3ED-4179-8371-AB409FC5A514}" type="pres">
      <dgm:prSet presAssocID="{1824CECD-B991-4EA9-8DDD-E2FA9FB047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168DF8A-4B8C-415A-92D8-64F4777EC667}" type="pres">
      <dgm:prSet presAssocID="{1824CECD-B991-4EA9-8DDD-E2FA9FB04765}" presName="childText" presStyleLbl="revTx" presStyleIdx="0" presStyleCnt="3">
        <dgm:presLayoutVars>
          <dgm:bulletEnabled val="1"/>
        </dgm:presLayoutVars>
      </dgm:prSet>
      <dgm:spPr/>
    </dgm:pt>
    <dgm:pt modelId="{8F84ABBC-7B75-44A2-8885-46D1B98F17BA}" type="pres">
      <dgm:prSet presAssocID="{471D0B7E-51DA-4A0F-A967-71DBAC4BC8A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84817B-1D2D-4A8C-8CC2-5C7D6D8BDF82}" type="pres">
      <dgm:prSet presAssocID="{471D0B7E-51DA-4A0F-A967-71DBAC4BC8A0}" presName="childText" presStyleLbl="revTx" presStyleIdx="1" presStyleCnt="3">
        <dgm:presLayoutVars>
          <dgm:bulletEnabled val="1"/>
        </dgm:presLayoutVars>
      </dgm:prSet>
      <dgm:spPr/>
    </dgm:pt>
    <dgm:pt modelId="{1A5A85E3-65CC-46D7-A4DE-7821ADA57629}" type="pres">
      <dgm:prSet presAssocID="{63FCDDCD-86AE-43CD-90F5-BFE730DEDB6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201AA0D-1865-4CB4-BC61-CB7A572996D8}" type="pres">
      <dgm:prSet presAssocID="{63FCDDCD-86AE-43CD-90F5-BFE730DEDB6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9DA0B04-F894-4F09-9CCA-6DE10DFC6866}" type="presOf" srcId="{63FCDDCD-86AE-43CD-90F5-BFE730DEDB61}" destId="{1A5A85E3-65CC-46D7-A4DE-7821ADA57629}" srcOrd="0" destOrd="0" presId="urn:microsoft.com/office/officeart/2005/8/layout/vList2"/>
    <dgm:cxn modelId="{6320630B-A239-4EB2-BE9B-58A1955152CB}" type="presOf" srcId="{8E25443C-0F1E-4F53-A0ED-49299E93CAFC}" destId="{3D84817B-1D2D-4A8C-8CC2-5C7D6D8BDF82}" srcOrd="0" destOrd="0" presId="urn:microsoft.com/office/officeart/2005/8/layout/vList2"/>
    <dgm:cxn modelId="{81BB9610-2194-43B0-B8A2-4AF2591C7583}" srcId="{471D0B7E-51DA-4A0F-A967-71DBAC4BC8A0}" destId="{9D95C98E-D110-4F52-AA8F-3968A13A4F65}" srcOrd="1" destOrd="0" parTransId="{5013C656-3272-4A83-86A5-67FE2323FE74}" sibTransId="{683631A2-E0F6-4B0F-9519-884D409AE49F}"/>
    <dgm:cxn modelId="{11A87628-5427-4074-95B3-DB926AEB56A5}" type="presOf" srcId="{F75026F5-C8CD-4C9F-BF86-D64A8DB6CD07}" destId="{0201AA0D-1865-4CB4-BC61-CB7A572996D8}" srcOrd="0" destOrd="0" presId="urn:microsoft.com/office/officeart/2005/8/layout/vList2"/>
    <dgm:cxn modelId="{07510B31-5330-4344-ABAC-377004758E5A}" type="presOf" srcId="{352B7E42-930F-4447-A16B-E1B5279F550F}" destId="{9168DF8A-4B8C-415A-92D8-64F4777EC667}" srcOrd="0" destOrd="0" presId="urn:microsoft.com/office/officeart/2005/8/layout/vList2"/>
    <dgm:cxn modelId="{297DDE38-ABD2-491B-900E-62245085A41C}" srcId="{1824CECD-B991-4EA9-8DDD-E2FA9FB04765}" destId="{352B7E42-930F-4447-A16B-E1B5279F550F}" srcOrd="0" destOrd="0" parTransId="{4ADCD21E-6351-4F05-BA92-14733C61BA4C}" sibTransId="{084FCB79-8D70-47DB-97A6-31EFCC7E7B00}"/>
    <dgm:cxn modelId="{203A4B3B-DE29-4AFE-8B1B-7D9BE30A9863}" type="presOf" srcId="{1824CECD-B991-4EA9-8DDD-E2FA9FB04765}" destId="{E385E77A-B3ED-4179-8371-AB409FC5A514}" srcOrd="0" destOrd="0" presId="urn:microsoft.com/office/officeart/2005/8/layout/vList2"/>
    <dgm:cxn modelId="{ACFF265B-69A8-46A2-92B9-8AFBCF8D1AE7}" srcId="{9CCA8D73-F3FF-4E68-A74E-B8B1A1AEC869}" destId="{1824CECD-B991-4EA9-8DDD-E2FA9FB04765}" srcOrd="0" destOrd="0" parTransId="{1B09E75F-1D94-4C40-BBDB-5FEA5F33FB21}" sibTransId="{D4C6B215-C98C-4B75-97D2-1ADDA9B0A67B}"/>
    <dgm:cxn modelId="{4916AD50-56C9-4E83-99E0-3E8B1C59F357}" srcId="{1824CECD-B991-4EA9-8DDD-E2FA9FB04765}" destId="{F2542735-3B7C-4053-A93E-DCE83B5449CE}" srcOrd="1" destOrd="0" parTransId="{9826ADAE-23BC-4665-B9BA-2C979FC264BB}" sibTransId="{9983F326-E3D9-49B0-859D-F7231DB60564}"/>
    <dgm:cxn modelId="{DA6FA274-7AE6-4E6E-A45E-21936D0DABD2}" type="presOf" srcId="{207269E6-184A-4A5B-8F02-03F87526CF2A}" destId="{3D84817B-1D2D-4A8C-8CC2-5C7D6D8BDF82}" srcOrd="0" destOrd="2" presId="urn:microsoft.com/office/officeart/2005/8/layout/vList2"/>
    <dgm:cxn modelId="{65251B76-DDCB-4918-9BFE-5BE9DB497417}" type="presOf" srcId="{F2542735-3B7C-4053-A93E-DCE83B5449CE}" destId="{9168DF8A-4B8C-415A-92D8-64F4777EC667}" srcOrd="0" destOrd="1" presId="urn:microsoft.com/office/officeart/2005/8/layout/vList2"/>
    <dgm:cxn modelId="{E741ED82-8D6D-4320-A6C2-30B5C9056B68}" type="presOf" srcId="{471D0B7E-51DA-4A0F-A967-71DBAC4BC8A0}" destId="{8F84ABBC-7B75-44A2-8885-46D1B98F17BA}" srcOrd="0" destOrd="0" presId="urn:microsoft.com/office/officeart/2005/8/layout/vList2"/>
    <dgm:cxn modelId="{C82CF695-AC3C-4582-9CC1-BE54DE7FAC44}" srcId="{9CCA8D73-F3FF-4E68-A74E-B8B1A1AEC869}" destId="{63FCDDCD-86AE-43CD-90F5-BFE730DEDB61}" srcOrd="2" destOrd="0" parTransId="{A5293473-8D1C-4DE5-9838-ABB65CC1B67D}" sibTransId="{4F3011F7-E792-4F22-A4ED-0F90D98B97D3}"/>
    <dgm:cxn modelId="{FDF8F3B5-DC14-4ACF-AD71-11A585C3152E}" srcId="{471D0B7E-51DA-4A0F-A967-71DBAC4BC8A0}" destId="{8E25443C-0F1E-4F53-A0ED-49299E93CAFC}" srcOrd="0" destOrd="0" parTransId="{6279B4FC-820E-45B0-836C-D59E91ED41CA}" sibTransId="{8AF64541-212D-45C0-9698-92AF6D67E6F7}"/>
    <dgm:cxn modelId="{E10753B6-EC29-4095-B1E5-6BF13BFABF55}" type="presOf" srcId="{3C9C96DC-0269-4D79-A726-EC8FD4738AD7}" destId="{0201AA0D-1865-4CB4-BC61-CB7A572996D8}" srcOrd="0" destOrd="2" presId="urn:microsoft.com/office/officeart/2005/8/layout/vList2"/>
    <dgm:cxn modelId="{796A99B9-BD9F-4163-AE99-5878284D9D18}" srcId="{63FCDDCD-86AE-43CD-90F5-BFE730DEDB61}" destId="{F75026F5-C8CD-4C9F-BF86-D64A8DB6CD07}" srcOrd="0" destOrd="0" parTransId="{25D7FE95-8376-4760-AD68-4F973598C99B}" sibTransId="{65EC8323-784C-4F43-BDF9-88CB6E39D276}"/>
    <dgm:cxn modelId="{235201BC-73F8-4AFF-9775-F21B7E78961A}" type="presOf" srcId="{9F7C31E6-34EA-49E4-B330-3E80E8A6F77E}" destId="{0201AA0D-1865-4CB4-BC61-CB7A572996D8}" srcOrd="0" destOrd="1" presId="urn:microsoft.com/office/officeart/2005/8/layout/vList2"/>
    <dgm:cxn modelId="{9277F2C6-B891-4ACB-A1A8-C3D83D28B80F}" type="presOf" srcId="{9D95C98E-D110-4F52-AA8F-3968A13A4F65}" destId="{3D84817B-1D2D-4A8C-8CC2-5C7D6D8BDF82}" srcOrd="0" destOrd="1" presId="urn:microsoft.com/office/officeart/2005/8/layout/vList2"/>
    <dgm:cxn modelId="{4F541FCF-D127-4321-9BE2-AF214382BD0D}" type="presOf" srcId="{9CCA8D73-F3FF-4E68-A74E-B8B1A1AEC869}" destId="{8820C88F-280C-40E2-924D-077348EF78CB}" srcOrd="0" destOrd="0" presId="urn:microsoft.com/office/officeart/2005/8/layout/vList2"/>
    <dgm:cxn modelId="{FE3E4CE7-EFE3-41C1-8F8A-264EF9698025}" srcId="{63FCDDCD-86AE-43CD-90F5-BFE730DEDB61}" destId="{3C9C96DC-0269-4D79-A726-EC8FD4738AD7}" srcOrd="2" destOrd="0" parTransId="{3474E78D-E6C3-44A2-8263-AE7D25C5725F}" sibTransId="{F61A37AC-6BF7-4EF7-81A8-B2636D10649F}"/>
    <dgm:cxn modelId="{B7BD58FA-CA29-4595-9E43-3C27C8E71495}" srcId="{471D0B7E-51DA-4A0F-A967-71DBAC4BC8A0}" destId="{207269E6-184A-4A5B-8F02-03F87526CF2A}" srcOrd="2" destOrd="0" parTransId="{3CEC7844-2920-4A97-812A-C3BB6688F278}" sibTransId="{E40327BE-994A-43FA-84DC-06233C4F799F}"/>
    <dgm:cxn modelId="{B70EB2FB-FA5C-4DB2-8BB3-402B2CEC2B73}" srcId="{63FCDDCD-86AE-43CD-90F5-BFE730DEDB61}" destId="{9F7C31E6-34EA-49E4-B330-3E80E8A6F77E}" srcOrd="1" destOrd="0" parTransId="{D4FAA4E1-6F34-465C-9FB5-7CD928E08BF8}" sibTransId="{517A97CC-0B72-45DC-956F-B12F358525CA}"/>
    <dgm:cxn modelId="{3577F7FB-4AE0-4508-BC7D-B59043E9A739}" srcId="{9CCA8D73-F3FF-4E68-A74E-B8B1A1AEC869}" destId="{471D0B7E-51DA-4A0F-A967-71DBAC4BC8A0}" srcOrd="1" destOrd="0" parTransId="{06FB041B-B3ED-48A3-ABD4-FF0A4E5AF05E}" sibTransId="{ECA89482-315B-46D6-8328-F38AD5913CBC}"/>
    <dgm:cxn modelId="{D70AEDEC-9914-43F7-B6D2-B1A67631FBED}" type="presParOf" srcId="{8820C88F-280C-40E2-924D-077348EF78CB}" destId="{E385E77A-B3ED-4179-8371-AB409FC5A514}" srcOrd="0" destOrd="0" presId="urn:microsoft.com/office/officeart/2005/8/layout/vList2"/>
    <dgm:cxn modelId="{FD847140-B855-4AF8-AB71-BA01EF6556A5}" type="presParOf" srcId="{8820C88F-280C-40E2-924D-077348EF78CB}" destId="{9168DF8A-4B8C-415A-92D8-64F4777EC667}" srcOrd="1" destOrd="0" presId="urn:microsoft.com/office/officeart/2005/8/layout/vList2"/>
    <dgm:cxn modelId="{C2854D8F-3746-4893-8549-298F752A1858}" type="presParOf" srcId="{8820C88F-280C-40E2-924D-077348EF78CB}" destId="{8F84ABBC-7B75-44A2-8885-46D1B98F17BA}" srcOrd="2" destOrd="0" presId="urn:microsoft.com/office/officeart/2005/8/layout/vList2"/>
    <dgm:cxn modelId="{C1B0C882-8248-464E-B27B-5A3A28405BA4}" type="presParOf" srcId="{8820C88F-280C-40E2-924D-077348EF78CB}" destId="{3D84817B-1D2D-4A8C-8CC2-5C7D6D8BDF82}" srcOrd="3" destOrd="0" presId="urn:microsoft.com/office/officeart/2005/8/layout/vList2"/>
    <dgm:cxn modelId="{41D99747-596A-476B-85C3-A053E77C8F60}" type="presParOf" srcId="{8820C88F-280C-40E2-924D-077348EF78CB}" destId="{1A5A85E3-65CC-46D7-A4DE-7821ADA57629}" srcOrd="4" destOrd="0" presId="urn:microsoft.com/office/officeart/2005/8/layout/vList2"/>
    <dgm:cxn modelId="{2137788F-673F-4750-9CE0-D44E2DD60173}" type="presParOf" srcId="{8820C88F-280C-40E2-924D-077348EF78CB}" destId="{0201AA0D-1865-4CB4-BC61-CB7A572996D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94EE79-DC4F-4B4F-846B-D6DA20FF370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60896B-CBEE-4ACA-A175-19E68B1C2FAD}">
      <dgm:prSet/>
      <dgm:spPr/>
      <dgm:t>
        <a:bodyPr/>
        <a:lstStyle/>
        <a:p>
          <a:r>
            <a:rPr lang="it-IT"/>
            <a:t>Input</a:t>
          </a:r>
          <a:endParaRPr lang="en-US"/>
        </a:p>
      </dgm:t>
    </dgm:pt>
    <dgm:pt modelId="{8E0494ED-7440-497F-9F11-38F81FB883CA}" type="parTrans" cxnId="{BA362ABC-6427-4FD2-980D-E26B92A02894}">
      <dgm:prSet/>
      <dgm:spPr/>
      <dgm:t>
        <a:bodyPr/>
        <a:lstStyle/>
        <a:p>
          <a:endParaRPr lang="en-US"/>
        </a:p>
      </dgm:t>
    </dgm:pt>
    <dgm:pt modelId="{40A13135-6259-40EE-89C2-BA88D434C33A}" type="sibTrans" cxnId="{BA362ABC-6427-4FD2-980D-E26B92A02894}">
      <dgm:prSet/>
      <dgm:spPr/>
      <dgm:t>
        <a:bodyPr/>
        <a:lstStyle/>
        <a:p>
          <a:endParaRPr lang="en-US"/>
        </a:p>
      </dgm:t>
    </dgm:pt>
    <dgm:pt modelId="{07243B2A-99E6-4177-B345-D10106B71247}">
      <dgm:prSet/>
      <dgm:spPr/>
      <dgm:t>
        <a:bodyPr/>
        <a:lstStyle/>
        <a:p>
          <a:pPr rtl="0"/>
          <a:r>
            <a:rPr lang="it-IT"/>
            <a:t>Encoder </a:t>
          </a:r>
          <a:endParaRPr lang="en-US">
            <a:latin typeface="Poppins Medium"/>
          </a:endParaRPr>
        </a:p>
      </dgm:t>
    </dgm:pt>
    <dgm:pt modelId="{2177D526-5A9C-4C94-967C-B4ADFCEE9D4A}" type="parTrans" cxnId="{5BDE98C3-4422-465F-9B33-80D5F003FC66}">
      <dgm:prSet/>
      <dgm:spPr/>
      <dgm:t>
        <a:bodyPr/>
        <a:lstStyle/>
        <a:p>
          <a:endParaRPr lang="en-US"/>
        </a:p>
      </dgm:t>
    </dgm:pt>
    <dgm:pt modelId="{FAA791B9-73D2-4DCA-AF08-A4A38191814B}" type="sibTrans" cxnId="{5BDE98C3-4422-465F-9B33-80D5F003FC66}">
      <dgm:prSet/>
      <dgm:spPr/>
      <dgm:t>
        <a:bodyPr/>
        <a:lstStyle/>
        <a:p>
          <a:endParaRPr lang="en-US"/>
        </a:p>
      </dgm:t>
    </dgm:pt>
    <dgm:pt modelId="{6D2004F8-B879-40B0-850C-546237B325F1}">
      <dgm:prSet/>
      <dgm:spPr/>
      <dgm:t>
        <a:bodyPr/>
        <a:lstStyle/>
        <a:p>
          <a:r>
            <a:rPr lang="it-IT"/>
            <a:t>Decoder</a:t>
          </a:r>
          <a:endParaRPr lang="en-US"/>
        </a:p>
      </dgm:t>
    </dgm:pt>
    <dgm:pt modelId="{3B2AC9E5-A898-4B67-A3A0-D06009687CC1}" type="parTrans" cxnId="{60099FBA-8A7F-47B3-9D0D-6FC0E824504A}">
      <dgm:prSet/>
      <dgm:spPr/>
      <dgm:t>
        <a:bodyPr/>
        <a:lstStyle/>
        <a:p>
          <a:endParaRPr lang="en-US"/>
        </a:p>
      </dgm:t>
    </dgm:pt>
    <dgm:pt modelId="{B5BFAE33-60A2-4879-81B6-EFB02685C496}" type="sibTrans" cxnId="{60099FBA-8A7F-47B3-9D0D-6FC0E824504A}">
      <dgm:prSet/>
      <dgm:spPr/>
      <dgm:t>
        <a:bodyPr/>
        <a:lstStyle/>
        <a:p>
          <a:endParaRPr lang="en-US"/>
        </a:p>
      </dgm:t>
    </dgm:pt>
    <dgm:pt modelId="{6093B516-5387-4849-B691-EE2699383343}">
      <dgm:prSet/>
      <dgm:spPr/>
      <dgm:t>
        <a:bodyPr/>
        <a:lstStyle/>
        <a:p>
          <a:pPr rtl="0"/>
          <a:r>
            <a:rPr lang="it-IT"/>
            <a:t>5 </a:t>
          </a:r>
          <a:r>
            <a:rPr lang="it-IT" err="1">
              <a:latin typeface="Poppins Medium"/>
            </a:rPr>
            <a:t>deconvolutional</a:t>
          </a:r>
          <a:r>
            <a:rPr lang="it-IT"/>
            <a:t> </a:t>
          </a:r>
          <a:r>
            <a:rPr lang="it-IT" err="1"/>
            <a:t>blocks</a:t>
          </a:r>
          <a:r>
            <a:rPr lang="it-IT">
              <a:latin typeface="Poppins Medium"/>
            </a:rPr>
            <a:t> </a:t>
          </a:r>
          <a:r>
            <a:rPr lang="it-IT"/>
            <a:t>(</a:t>
          </a:r>
          <a:r>
            <a:rPr lang="it-IT">
              <a:latin typeface="Poppins Medium"/>
            </a:rPr>
            <a:t>Cond2DTranspose</a:t>
          </a:r>
          <a:r>
            <a:rPr lang="it-IT"/>
            <a:t>, </a:t>
          </a:r>
          <a:r>
            <a:rPr lang="it-IT" err="1"/>
            <a:t>upReLU</a:t>
          </a:r>
          <a:r>
            <a:rPr lang="it-IT"/>
            <a:t> </a:t>
          </a:r>
          <a:r>
            <a:rPr lang="it-IT" err="1">
              <a:latin typeface="Calibri"/>
              <a:ea typeface="Calibri"/>
              <a:cs typeface="Calibri"/>
            </a:rPr>
            <a:t>activation</a:t>
          </a:r>
          <a:r>
            <a:rPr lang="it-IT">
              <a:latin typeface="Calibri"/>
              <a:ea typeface="Calibri"/>
              <a:cs typeface="Calibri"/>
            </a:rPr>
            <a:t> </a:t>
          </a:r>
          <a:r>
            <a:rPr lang="it-IT" err="1">
              <a:latin typeface="Calibri"/>
              <a:ea typeface="Calibri"/>
              <a:cs typeface="Calibri"/>
            </a:rPr>
            <a:t>function</a:t>
          </a:r>
          <a:r>
            <a:rPr lang="it-IT"/>
            <a:t>)</a:t>
          </a:r>
          <a:r>
            <a:rPr lang="it-IT">
              <a:latin typeface="Poppins Medium"/>
            </a:rPr>
            <a:t> </a:t>
          </a:r>
          <a:endParaRPr lang="en-US">
            <a:latin typeface="Poppins Medium"/>
          </a:endParaRPr>
        </a:p>
      </dgm:t>
    </dgm:pt>
    <dgm:pt modelId="{8650855E-F333-42AC-96D4-2EF2BE3AC0BD}" type="parTrans" cxnId="{6FAB2CAD-9D9D-47B9-BFA1-A7CF7E5394C6}">
      <dgm:prSet/>
      <dgm:spPr/>
      <dgm:t>
        <a:bodyPr/>
        <a:lstStyle/>
        <a:p>
          <a:endParaRPr lang="en-US"/>
        </a:p>
      </dgm:t>
    </dgm:pt>
    <dgm:pt modelId="{9F80AE01-FF20-4F88-A317-0288BBFF4350}" type="sibTrans" cxnId="{6FAB2CAD-9D9D-47B9-BFA1-A7CF7E5394C6}">
      <dgm:prSet/>
      <dgm:spPr/>
      <dgm:t>
        <a:bodyPr/>
        <a:lstStyle/>
        <a:p>
          <a:endParaRPr lang="en-US"/>
        </a:p>
      </dgm:t>
    </dgm:pt>
    <dgm:pt modelId="{B4EAB415-D825-40AD-AA10-6B86A41ABE43}">
      <dgm:prSet/>
      <dgm:spPr/>
      <dgm:t>
        <a:bodyPr/>
        <a:lstStyle/>
        <a:p>
          <a:r>
            <a:rPr lang="it-IT"/>
            <a:t>4 skip connections</a:t>
          </a:r>
          <a:endParaRPr lang="en-US"/>
        </a:p>
      </dgm:t>
    </dgm:pt>
    <dgm:pt modelId="{D108482A-330A-4B65-9DCB-68DE76D3E51F}" type="parTrans" cxnId="{B370B9E2-9C2F-46BF-BD19-F59826629C3C}">
      <dgm:prSet/>
      <dgm:spPr/>
      <dgm:t>
        <a:bodyPr/>
        <a:lstStyle/>
        <a:p>
          <a:endParaRPr lang="en-US"/>
        </a:p>
      </dgm:t>
    </dgm:pt>
    <dgm:pt modelId="{0B90B2E1-669A-4795-9912-3A19FAF3EF84}" type="sibTrans" cxnId="{B370B9E2-9C2F-46BF-BD19-F59826629C3C}">
      <dgm:prSet/>
      <dgm:spPr/>
      <dgm:t>
        <a:bodyPr/>
        <a:lstStyle/>
        <a:p>
          <a:endParaRPr lang="en-US"/>
        </a:p>
      </dgm:t>
    </dgm:pt>
    <dgm:pt modelId="{972BB112-C034-4EFB-BAAE-FD5A2355DC81}">
      <dgm:prSet/>
      <dgm:spPr/>
      <dgm:t>
        <a:bodyPr/>
        <a:lstStyle/>
        <a:p>
          <a:r>
            <a:rPr lang="it-IT" err="1"/>
            <a:t>Softmax</a:t>
          </a:r>
          <a:endParaRPr lang="en-US" err="1"/>
        </a:p>
      </dgm:t>
    </dgm:pt>
    <dgm:pt modelId="{A428ADFA-BF4D-4DDF-A33C-854F9393FD19}" type="parTrans" cxnId="{254366BF-451C-4540-8C13-03ABF3549AD0}">
      <dgm:prSet/>
      <dgm:spPr/>
      <dgm:t>
        <a:bodyPr/>
        <a:lstStyle/>
        <a:p>
          <a:endParaRPr lang="en-US"/>
        </a:p>
      </dgm:t>
    </dgm:pt>
    <dgm:pt modelId="{698E37DE-FB6F-43AE-BC6B-AC3C40E973F4}" type="sibTrans" cxnId="{254366BF-451C-4540-8C13-03ABF3549AD0}">
      <dgm:prSet/>
      <dgm:spPr/>
      <dgm:t>
        <a:bodyPr/>
        <a:lstStyle/>
        <a:p>
          <a:endParaRPr lang="en-US"/>
        </a:p>
      </dgm:t>
    </dgm:pt>
    <dgm:pt modelId="{04B7E508-A9F4-4666-9F77-1B254E17B921}">
      <dgm:prSet/>
      <dgm:spPr/>
      <dgm:t>
        <a:bodyPr/>
        <a:lstStyle/>
        <a:p>
          <a:r>
            <a:rPr lang="it-IT"/>
            <a:t>Output </a:t>
          </a:r>
          <a:endParaRPr lang="en-US"/>
        </a:p>
      </dgm:t>
    </dgm:pt>
    <dgm:pt modelId="{F61F5233-1492-4C99-92B6-82F636E8FAC7}" type="parTrans" cxnId="{44F4483B-178B-4847-B671-4C3D40A3BC68}">
      <dgm:prSet/>
      <dgm:spPr/>
      <dgm:t>
        <a:bodyPr/>
        <a:lstStyle/>
        <a:p>
          <a:endParaRPr lang="en-US"/>
        </a:p>
      </dgm:t>
    </dgm:pt>
    <dgm:pt modelId="{718ED619-2B81-4401-A33B-87F1AD1A5910}" type="sibTrans" cxnId="{44F4483B-178B-4847-B671-4C3D40A3BC68}">
      <dgm:prSet/>
      <dgm:spPr/>
      <dgm:t>
        <a:bodyPr/>
        <a:lstStyle/>
        <a:p>
          <a:endParaRPr lang="en-US"/>
        </a:p>
      </dgm:t>
    </dgm:pt>
    <dgm:pt modelId="{E5EA6D08-0412-443D-AC35-D697DF22BA86}">
      <dgm:prSet phldr="0"/>
      <dgm:spPr/>
      <dgm:t>
        <a:bodyPr/>
        <a:lstStyle/>
        <a:p>
          <a:pPr rtl="0"/>
          <a:r>
            <a:rPr lang="it-IT"/>
            <a:t>5 </a:t>
          </a:r>
          <a:r>
            <a:rPr lang="it-IT" err="1"/>
            <a:t>convolutional</a:t>
          </a:r>
          <a:r>
            <a:rPr lang="it-IT"/>
            <a:t> </a:t>
          </a:r>
          <a:r>
            <a:rPr lang="it-IT" err="1">
              <a:latin typeface="Poppins Medium"/>
            </a:rPr>
            <a:t>blocks</a:t>
          </a:r>
          <a:r>
            <a:rPr lang="it-IT">
              <a:latin typeface="Poppins Medium"/>
            </a:rPr>
            <a:t> </a:t>
          </a:r>
          <a:r>
            <a:rPr lang="it-IT"/>
            <a:t>(Conv2D,</a:t>
          </a:r>
          <a:r>
            <a:rPr lang="it-IT">
              <a:latin typeface="Poppins Medium"/>
            </a:rPr>
            <a:t> Batch Normalization,</a:t>
          </a:r>
          <a:r>
            <a:rPr lang="it-IT"/>
            <a:t> </a:t>
          </a:r>
          <a:r>
            <a:rPr lang="it-IT" err="1"/>
            <a:t>ReLU</a:t>
          </a:r>
          <a:r>
            <a:rPr lang="it-IT"/>
            <a:t> </a:t>
          </a:r>
          <a:r>
            <a:rPr lang="it-IT" err="1">
              <a:latin typeface="Poppins Medium"/>
            </a:rPr>
            <a:t>activation</a:t>
          </a:r>
          <a:r>
            <a:rPr lang="it-IT">
              <a:latin typeface="Poppins Medium"/>
            </a:rPr>
            <a:t> </a:t>
          </a:r>
          <a:r>
            <a:rPr lang="it-IT" err="1">
              <a:latin typeface="Poppins Medium"/>
            </a:rPr>
            <a:t>function</a:t>
          </a:r>
          <a:r>
            <a:rPr lang="it-IT">
              <a:latin typeface="Poppins Medium"/>
            </a:rPr>
            <a:t>)</a:t>
          </a:r>
          <a:endParaRPr lang="en-US"/>
        </a:p>
      </dgm:t>
    </dgm:pt>
    <dgm:pt modelId="{6DD88C7F-C734-4085-9040-F27D7A191387}" type="parTrans" cxnId="{0B839514-196F-4DBD-AEAF-F505BB19B270}">
      <dgm:prSet/>
      <dgm:spPr/>
    </dgm:pt>
    <dgm:pt modelId="{BB94D84E-B05E-4C1D-B7AD-99E80A8A8566}" type="sibTrans" cxnId="{0B839514-196F-4DBD-AEAF-F505BB19B270}">
      <dgm:prSet/>
      <dgm:spPr/>
    </dgm:pt>
    <dgm:pt modelId="{E7AF6E21-9ED3-48AF-A98F-87EB835AA96D}">
      <dgm:prSet phldr="0"/>
      <dgm:spPr/>
      <dgm:t>
        <a:bodyPr/>
        <a:lstStyle/>
        <a:p>
          <a:pPr rtl="0"/>
          <a:r>
            <a:rPr lang="it-IT">
              <a:latin typeface="Poppins Medium"/>
            </a:rPr>
            <a:t> </a:t>
          </a:r>
          <a:r>
            <a:rPr lang="it-IT" err="1">
              <a:latin typeface="Poppins Medium"/>
            </a:rPr>
            <a:t>It</a:t>
          </a:r>
          <a:r>
            <a:rPr lang="it-IT">
              <a:latin typeface="Poppins Medium"/>
            </a:rPr>
            <a:t> </a:t>
          </a:r>
          <a:r>
            <a:rPr lang="it-IT" err="1">
              <a:latin typeface="Poppins Medium"/>
            </a:rPr>
            <a:t>computes</a:t>
          </a:r>
          <a:r>
            <a:rPr lang="it-IT">
              <a:latin typeface="Poppins Medium"/>
            </a:rPr>
            <a:t> pixel-</a:t>
          </a:r>
          <a:r>
            <a:rPr lang="it-IT" err="1">
              <a:latin typeface="Poppins Medium"/>
            </a:rPr>
            <a:t>wise</a:t>
          </a:r>
          <a:r>
            <a:rPr lang="it-IT">
              <a:latin typeface="Poppins Medium"/>
            </a:rPr>
            <a:t> </a:t>
          </a:r>
          <a:r>
            <a:rPr lang="it-IT" err="1">
              <a:latin typeface="Poppins Medium"/>
            </a:rPr>
            <a:t>classification</a:t>
          </a:r>
          <a:r>
            <a:rPr lang="it-IT">
              <a:latin typeface="Poppins Medium"/>
            </a:rPr>
            <a:t> scores</a:t>
          </a:r>
        </a:p>
      </dgm:t>
    </dgm:pt>
    <dgm:pt modelId="{2F34DC0F-DD8A-430A-9946-F2D83FDF4C16}" type="parTrans" cxnId="{FADD5C2C-D71E-44E9-A139-9BBA173905B2}">
      <dgm:prSet/>
      <dgm:spPr/>
    </dgm:pt>
    <dgm:pt modelId="{6A8C9C5B-D315-4C05-9B51-9C72E399AE5D}" type="sibTrans" cxnId="{FADD5C2C-D71E-44E9-A139-9BBA173905B2}">
      <dgm:prSet/>
      <dgm:spPr/>
    </dgm:pt>
    <dgm:pt modelId="{699D46FB-C934-4DF6-A8B5-70FA148D2B45}">
      <dgm:prSet phldr="0"/>
      <dgm:spPr/>
      <dgm:t>
        <a:bodyPr/>
        <a:lstStyle/>
        <a:p>
          <a:pPr rtl="0"/>
          <a:r>
            <a:rPr lang="it-IT" err="1">
              <a:latin typeface="Poppins Medium"/>
            </a:rPr>
            <a:t>It</a:t>
          </a:r>
          <a:r>
            <a:rPr lang="it-IT">
              <a:latin typeface="Poppins Medium"/>
            </a:rPr>
            <a:t> shows the </a:t>
          </a:r>
          <a:r>
            <a:rPr lang="it-IT" err="1">
              <a:latin typeface="Poppins Medium"/>
            </a:rPr>
            <a:t>predicted</a:t>
          </a:r>
          <a:r>
            <a:rPr lang="it-IT">
              <a:latin typeface="Poppins Medium"/>
            </a:rPr>
            <a:t> pixel </a:t>
          </a:r>
          <a:r>
            <a:rPr lang="it-IT" err="1">
              <a:latin typeface="Poppins Medium"/>
            </a:rPr>
            <a:t>map</a:t>
          </a:r>
          <a:r>
            <a:rPr lang="it-IT">
              <a:latin typeface="Poppins Medium"/>
            </a:rPr>
            <a:t> composed of </a:t>
          </a:r>
          <a:r>
            <a:rPr lang="it-IT" err="1">
              <a:latin typeface="Poppins Medium"/>
            </a:rPr>
            <a:t>two</a:t>
          </a:r>
          <a:r>
            <a:rPr lang="it-IT">
              <a:latin typeface="Poppins Medium"/>
            </a:rPr>
            <a:t> </a:t>
          </a:r>
          <a:r>
            <a:rPr lang="it-IT" err="1">
              <a:latin typeface="Poppins Medium"/>
            </a:rPr>
            <a:t>channels</a:t>
          </a:r>
          <a:endParaRPr lang="it-IT">
            <a:latin typeface="Poppins Medium"/>
          </a:endParaRPr>
        </a:p>
      </dgm:t>
    </dgm:pt>
    <dgm:pt modelId="{98787C26-287E-4E8D-81C5-D9B4F4A2A6CF}" type="parTrans" cxnId="{7414D63A-B480-40B8-BC44-796DC3293A49}">
      <dgm:prSet/>
      <dgm:spPr/>
    </dgm:pt>
    <dgm:pt modelId="{E7B6613C-29BF-450E-876F-ACFC5D6BC629}" type="sibTrans" cxnId="{7414D63A-B480-40B8-BC44-796DC3293A49}">
      <dgm:prSet/>
      <dgm:spPr/>
    </dgm:pt>
    <dgm:pt modelId="{95429302-7DA4-4118-A951-C6B436A9CDDE}">
      <dgm:prSet phldr="0"/>
      <dgm:spPr/>
      <dgm:t>
        <a:bodyPr/>
        <a:lstStyle/>
        <a:p>
          <a:r>
            <a:rPr lang="it-IT"/>
            <a:t>Skip </a:t>
          </a:r>
          <a:r>
            <a:rPr lang="it-IT" err="1">
              <a:latin typeface="Poppins Medium"/>
            </a:rPr>
            <a:t>layers</a:t>
          </a:r>
          <a:endParaRPr lang="en-US" err="1"/>
        </a:p>
      </dgm:t>
    </dgm:pt>
    <dgm:pt modelId="{DF55B422-A05B-4A0C-A7A8-7F7D48CB6B9B}" type="parTrans" cxnId="{1CB81DA7-9A9A-4DA1-81DE-4AAA2EFD3988}">
      <dgm:prSet/>
      <dgm:spPr/>
    </dgm:pt>
    <dgm:pt modelId="{95FCBA34-72F6-4D59-B90F-9B9E4A3EF620}" type="sibTrans" cxnId="{1CB81DA7-9A9A-4DA1-81DE-4AAA2EFD3988}">
      <dgm:prSet/>
      <dgm:spPr/>
    </dgm:pt>
    <dgm:pt modelId="{837FB6F7-7E56-443E-BF7F-5957450EDAAF}">
      <dgm:prSet phldr="0"/>
      <dgm:spPr/>
      <dgm:t>
        <a:bodyPr/>
        <a:lstStyle/>
        <a:p>
          <a:pPr rtl="0"/>
          <a:r>
            <a:rPr lang="it-IT" b="0">
              <a:latin typeface="Poppins Medium"/>
            </a:rPr>
            <a:t>Images of size 512x512x3</a:t>
          </a:r>
        </a:p>
      </dgm:t>
    </dgm:pt>
    <dgm:pt modelId="{49E16F50-7556-4556-9AAD-E231ADA99AB1}" type="parTrans" cxnId="{198D7C18-2910-4847-B5A7-93135EA159E7}">
      <dgm:prSet/>
      <dgm:spPr/>
    </dgm:pt>
    <dgm:pt modelId="{ED01B2E4-4DB5-45C5-AC69-1B53F1992648}" type="sibTrans" cxnId="{198D7C18-2910-4847-B5A7-93135EA159E7}">
      <dgm:prSet/>
      <dgm:spPr/>
    </dgm:pt>
    <dgm:pt modelId="{A82AEA68-234E-4841-B4BF-B52603C7CE3D}" type="pres">
      <dgm:prSet presAssocID="{5C94EE79-DC4F-4B4F-846B-D6DA20FF3704}" presName="Name0" presStyleCnt="0">
        <dgm:presLayoutVars>
          <dgm:dir/>
          <dgm:animLvl val="lvl"/>
          <dgm:resizeHandles val="exact"/>
        </dgm:presLayoutVars>
      </dgm:prSet>
      <dgm:spPr/>
    </dgm:pt>
    <dgm:pt modelId="{13577237-862C-4600-A554-AD2E34DAF348}" type="pres">
      <dgm:prSet presAssocID="{3060896B-CBEE-4ACA-A175-19E68B1C2FAD}" presName="linNode" presStyleCnt="0"/>
      <dgm:spPr/>
    </dgm:pt>
    <dgm:pt modelId="{D48C0B23-2BFA-4EBB-A7D8-092D90DB5BC6}" type="pres">
      <dgm:prSet presAssocID="{3060896B-CBEE-4ACA-A175-19E68B1C2FAD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0E4D8C5F-760C-4546-8B2F-EA545263D5BE}" type="pres">
      <dgm:prSet presAssocID="{3060896B-CBEE-4ACA-A175-19E68B1C2FAD}" presName="descendantText" presStyleLbl="alignAccFollowNode1" presStyleIdx="0" presStyleCnt="6">
        <dgm:presLayoutVars>
          <dgm:bulletEnabled val="1"/>
        </dgm:presLayoutVars>
      </dgm:prSet>
      <dgm:spPr/>
    </dgm:pt>
    <dgm:pt modelId="{9CD910A0-C67E-4816-A94F-1336A7427F03}" type="pres">
      <dgm:prSet presAssocID="{40A13135-6259-40EE-89C2-BA88D434C33A}" presName="sp" presStyleCnt="0"/>
      <dgm:spPr/>
    </dgm:pt>
    <dgm:pt modelId="{2E277948-60C2-447B-A36B-17ACAB0E875E}" type="pres">
      <dgm:prSet presAssocID="{07243B2A-99E6-4177-B345-D10106B71247}" presName="linNode" presStyleCnt="0"/>
      <dgm:spPr/>
    </dgm:pt>
    <dgm:pt modelId="{47BF6CCF-E819-4589-B899-5CB3A0433B46}" type="pres">
      <dgm:prSet presAssocID="{07243B2A-99E6-4177-B345-D10106B71247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14194339-4506-415C-AA4B-C81636BC982E}" type="pres">
      <dgm:prSet presAssocID="{07243B2A-99E6-4177-B345-D10106B71247}" presName="descendantText" presStyleLbl="alignAccFollowNode1" presStyleIdx="1" presStyleCnt="6">
        <dgm:presLayoutVars>
          <dgm:bulletEnabled val="1"/>
        </dgm:presLayoutVars>
      </dgm:prSet>
      <dgm:spPr/>
    </dgm:pt>
    <dgm:pt modelId="{CC517D2C-8026-4A01-944E-5BB930B1CACF}" type="pres">
      <dgm:prSet presAssocID="{FAA791B9-73D2-4DCA-AF08-A4A38191814B}" presName="sp" presStyleCnt="0"/>
      <dgm:spPr/>
    </dgm:pt>
    <dgm:pt modelId="{FB8349A7-0035-4D78-86D7-DAF707D2EB43}" type="pres">
      <dgm:prSet presAssocID="{6D2004F8-B879-40B0-850C-546237B325F1}" presName="linNode" presStyleCnt="0"/>
      <dgm:spPr/>
    </dgm:pt>
    <dgm:pt modelId="{DC70F2D1-F651-4D5C-BFEE-F93E78130881}" type="pres">
      <dgm:prSet presAssocID="{6D2004F8-B879-40B0-850C-546237B325F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92F8AF39-4847-44DE-9A09-3F90122EE6BB}" type="pres">
      <dgm:prSet presAssocID="{6D2004F8-B879-40B0-850C-546237B325F1}" presName="descendantText" presStyleLbl="alignAccFollowNode1" presStyleIdx="2" presStyleCnt="6">
        <dgm:presLayoutVars>
          <dgm:bulletEnabled val="1"/>
        </dgm:presLayoutVars>
      </dgm:prSet>
      <dgm:spPr/>
    </dgm:pt>
    <dgm:pt modelId="{0B4E2776-5D62-46B6-98BE-C6047153F1B4}" type="pres">
      <dgm:prSet presAssocID="{B5BFAE33-60A2-4879-81B6-EFB02685C496}" presName="sp" presStyleCnt="0"/>
      <dgm:spPr/>
    </dgm:pt>
    <dgm:pt modelId="{A4FFB74C-1345-4F1A-993E-23D3CD2B430C}" type="pres">
      <dgm:prSet presAssocID="{95429302-7DA4-4118-A951-C6B436A9CDDE}" presName="linNode" presStyleCnt="0"/>
      <dgm:spPr/>
    </dgm:pt>
    <dgm:pt modelId="{FAE5CDC1-227F-4623-9690-FA24AC496838}" type="pres">
      <dgm:prSet presAssocID="{95429302-7DA4-4118-A951-C6B436A9CDDE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E0C2B79-5B18-400F-ADCC-4F30C2CB9043}" type="pres">
      <dgm:prSet presAssocID="{95429302-7DA4-4118-A951-C6B436A9CDDE}" presName="descendantText" presStyleLbl="alignAccFollowNode1" presStyleIdx="3" presStyleCnt="6">
        <dgm:presLayoutVars>
          <dgm:bulletEnabled val="1"/>
        </dgm:presLayoutVars>
      </dgm:prSet>
      <dgm:spPr/>
    </dgm:pt>
    <dgm:pt modelId="{88CA9A61-5959-491D-9554-537139B25F78}" type="pres">
      <dgm:prSet presAssocID="{95FCBA34-72F6-4D59-B90F-9B9E4A3EF620}" presName="sp" presStyleCnt="0"/>
      <dgm:spPr/>
    </dgm:pt>
    <dgm:pt modelId="{DAEF5FC1-48DC-4FB0-A530-40BD6D79BEC2}" type="pres">
      <dgm:prSet presAssocID="{972BB112-C034-4EFB-BAAE-FD5A2355DC81}" presName="linNode" presStyleCnt="0"/>
      <dgm:spPr/>
    </dgm:pt>
    <dgm:pt modelId="{3EB5DA9B-0B17-4D42-8DBB-CC162305539C}" type="pres">
      <dgm:prSet presAssocID="{972BB112-C034-4EFB-BAAE-FD5A2355DC8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58FC8435-4642-4E26-A6EE-C00ED7111026}" type="pres">
      <dgm:prSet presAssocID="{972BB112-C034-4EFB-BAAE-FD5A2355DC81}" presName="descendantText" presStyleLbl="alignAccFollowNode1" presStyleIdx="4" presStyleCnt="6">
        <dgm:presLayoutVars>
          <dgm:bulletEnabled val="1"/>
        </dgm:presLayoutVars>
      </dgm:prSet>
      <dgm:spPr/>
    </dgm:pt>
    <dgm:pt modelId="{AC829AF0-A4BD-49E5-B0F8-AE221182E41E}" type="pres">
      <dgm:prSet presAssocID="{698E37DE-FB6F-43AE-BC6B-AC3C40E973F4}" presName="sp" presStyleCnt="0"/>
      <dgm:spPr/>
    </dgm:pt>
    <dgm:pt modelId="{6B8471C2-7F35-462D-A779-4F39573A835E}" type="pres">
      <dgm:prSet presAssocID="{04B7E508-A9F4-4666-9F77-1B254E17B921}" presName="linNode" presStyleCnt="0"/>
      <dgm:spPr/>
    </dgm:pt>
    <dgm:pt modelId="{DE35351A-915B-4D30-99DA-F64014B990DF}" type="pres">
      <dgm:prSet presAssocID="{04B7E508-A9F4-4666-9F77-1B254E17B921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F34DC72A-7345-4162-A53D-322607D7A546}" type="pres">
      <dgm:prSet presAssocID="{04B7E508-A9F4-4666-9F77-1B254E17B921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B476AD07-BE49-4555-8F03-BB1D59D01BB8}" type="presOf" srcId="{6D2004F8-B879-40B0-850C-546237B325F1}" destId="{DC70F2D1-F651-4D5C-BFEE-F93E78130881}" srcOrd="0" destOrd="0" presId="urn:microsoft.com/office/officeart/2005/8/layout/vList5"/>
    <dgm:cxn modelId="{0B839514-196F-4DBD-AEAF-F505BB19B270}" srcId="{07243B2A-99E6-4177-B345-D10106B71247}" destId="{E5EA6D08-0412-443D-AC35-D697DF22BA86}" srcOrd="0" destOrd="0" parTransId="{6DD88C7F-C734-4085-9040-F27D7A191387}" sibTransId="{BB94D84E-B05E-4C1D-B7AD-99E80A8A8566}"/>
    <dgm:cxn modelId="{198D7C18-2910-4847-B5A7-93135EA159E7}" srcId="{3060896B-CBEE-4ACA-A175-19E68B1C2FAD}" destId="{837FB6F7-7E56-443E-BF7F-5957450EDAAF}" srcOrd="0" destOrd="0" parTransId="{49E16F50-7556-4556-9AAD-E231ADA99AB1}" sibTransId="{ED01B2E4-4DB5-45C5-AC69-1B53F1992648}"/>
    <dgm:cxn modelId="{C5A8901D-E8E8-4FEF-A2E2-53FB09F1E78C}" type="presOf" srcId="{5C94EE79-DC4F-4B4F-846B-D6DA20FF3704}" destId="{A82AEA68-234E-4841-B4BF-B52603C7CE3D}" srcOrd="0" destOrd="0" presId="urn:microsoft.com/office/officeart/2005/8/layout/vList5"/>
    <dgm:cxn modelId="{FADD5C2C-D71E-44E9-A139-9BBA173905B2}" srcId="{972BB112-C034-4EFB-BAAE-FD5A2355DC81}" destId="{E7AF6E21-9ED3-48AF-A98F-87EB835AA96D}" srcOrd="0" destOrd="0" parTransId="{2F34DC0F-DD8A-430A-9946-F2D83FDF4C16}" sibTransId="{6A8C9C5B-D315-4C05-9B51-9C72E399AE5D}"/>
    <dgm:cxn modelId="{7414D63A-B480-40B8-BC44-796DC3293A49}" srcId="{04B7E508-A9F4-4666-9F77-1B254E17B921}" destId="{699D46FB-C934-4DF6-A8B5-70FA148D2B45}" srcOrd="0" destOrd="0" parTransId="{98787C26-287E-4E8D-81C5-D9B4F4A2A6CF}" sibTransId="{E7B6613C-29BF-450E-876F-ACFC5D6BC629}"/>
    <dgm:cxn modelId="{44F4483B-178B-4847-B671-4C3D40A3BC68}" srcId="{5C94EE79-DC4F-4B4F-846B-D6DA20FF3704}" destId="{04B7E508-A9F4-4666-9F77-1B254E17B921}" srcOrd="5" destOrd="0" parTransId="{F61F5233-1492-4C99-92B6-82F636E8FAC7}" sibTransId="{718ED619-2B81-4401-A33B-87F1AD1A5910}"/>
    <dgm:cxn modelId="{C5610963-B2B9-4A07-879B-54295A220526}" type="presOf" srcId="{837FB6F7-7E56-443E-BF7F-5957450EDAAF}" destId="{0E4D8C5F-760C-4546-8B2F-EA545263D5BE}" srcOrd="0" destOrd="0" presId="urn:microsoft.com/office/officeart/2005/8/layout/vList5"/>
    <dgm:cxn modelId="{379DBC52-4360-49EE-AF68-7E8967E1829D}" type="presOf" srcId="{E7AF6E21-9ED3-48AF-A98F-87EB835AA96D}" destId="{58FC8435-4642-4E26-A6EE-C00ED7111026}" srcOrd="0" destOrd="0" presId="urn:microsoft.com/office/officeart/2005/8/layout/vList5"/>
    <dgm:cxn modelId="{9115E059-0588-47AB-93AE-C9F065EA55FE}" type="presOf" srcId="{972BB112-C034-4EFB-BAAE-FD5A2355DC81}" destId="{3EB5DA9B-0B17-4D42-8DBB-CC162305539C}" srcOrd="0" destOrd="0" presId="urn:microsoft.com/office/officeart/2005/8/layout/vList5"/>
    <dgm:cxn modelId="{8523978A-944A-41D9-AE10-B2B1D2AF2823}" type="presOf" srcId="{E5EA6D08-0412-443D-AC35-D697DF22BA86}" destId="{14194339-4506-415C-AA4B-C81636BC982E}" srcOrd="0" destOrd="0" presId="urn:microsoft.com/office/officeart/2005/8/layout/vList5"/>
    <dgm:cxn modelId="{466C03A6-C0BE-4D80-9ADA-28A6172E0283}" type="presOf" srcId="{95429302-7DA4-4118-A951-C6B436A9CDDE}" destId="{FAE5CDC1-227F-4623-9690-FA24AC496838}" srcOrd="0" destOrd="0" presId="urn:microsoft.com/office/officeart/2005/8/layout/vList5"/>
    <dgm:cxn modelId="{1CB81DA7-9A9A-4DA1-81DE-4AAA2EFD3988}" srcId="{5C94EE79-DC4F-4B4F-846B-D6DA20FF3704}" destId="{95429302-7DA4-4118-A951-C6B436A9CDDE}" srcOrd="3" destOrd="0" parTransId="{DF55B422-A05B-4A0C-A7A8-7F7D48CB6B9B}" sibTransId="{95FCBA34-72F6-4D59-B90F-9B9E4A3EF620}"/>
    <dgm:cxn modelId="{6FAB2CAD-9D9D-47B9-BFA1-A7CF7E5394C6}" srcId="{6D2004F8-B879-40B0-850C-546237B325F1}" destId="{6093B516-5387-4849-B691-EE2699383343}" srcOrd="0" destOrd="0" parTransId="{8650855E-F333-42AC-96D4-2EF2BE3AC0BD}" sibTransId="{9F80AE01-FF20-4F88-A317-0288BBFF4350}"/>
    <dgm:cxn modelId="{2B9551B6-0CDC-4BFB-95BF-38FEB371118C}" type="presOf" srcId="{07243B2A-99E6-4177-B345-D10106B71247}" destId="{47BF6CCF-E819-4589-B899-5CB3A0433B46}" srcOrd="0" destOrd="0" presId="urn:microsoft.com/office/officeart/2005/8/layout/vList5"/>
    <dgm:cxn modelId="{60099FBA-8A7F-47B3-9D0D-6FC0E824504A}" srcId="{5C94EE79-DC4F-4B4F-846B-D6DA20FF3704}" destId="{6D2004F8-B879-40B0-850C-546237B325F1}" srcOrd="2" destOrd="0" parTransId="{3B2AC9E5-A898-4B67-A3A0-D06009687CC1}" sibTransId="{B5BFAE33-60A2-4879-81B6-EFB02685C496}"/>
    <dgm:cxn modelId="{BA362ABC-6427-4FD2-980D-E26B92A02894}" srcId="{5C94EE79-DC4F-4B4F-846B-D6DA20FF3704}" destId="{3060896B-CBEE-4ACA-A175-19E68B1C2FAD}" srcOrd="0" destOrd="0" parTransId="{8E0494ED-7440-497F-9F11-38F81FB883CA}" sibTransId="{40A13135-6259-40EE-89C2-BA88D434C33A}"/>
    <dgm:cxn modelId="{254366BF-451C-4540-8C13-03ABF3549AD0}" srcId="{5C94EE79-DC4F-4B4F-846B-D6DA20FF3704}" destId="{972BB112-C034-4EFB-BAAE-FD5A2355DC81}" srcOrd="4" destOrd="0" parTransId="{A428ADFA-BF4D-4DDF-A33C-854F9393FD19}" sibTransId="{698E37DE-FB6F-43AE-BC6B-AC3C40E973F4}"/>
    <dgm:cxn modelId="{602D5AC2-3C53-4F12-B8B2-C209B2CAB5CB}" type="presOf" srcId="{699D46FB-C934-4DF6-A8B5-70FA148D2B45}" destId="{F34DC72A-7345-4162-A53D-322607D7A546}" srcOrd="0" destOrd="0" presId="urn:microsoft.com/office/officeart/2005/8/layout/vList5"/>
    <dgm:cxn modelId="{5BDE98C3-4422-465F-9B33-80D5F003FC66}" srcId="{5C94EE79-DC4F-4B4F-846B-D6DA20FF3704}" destId="{07243B2A-99E6-4177-B345-D10106B71247}" srcOrd="1" destOrd="0" parTransId="{2177D526-5A9C-4C94-967C-B4ADFCEE9D4A}" sibTransId="{FAA791B9-73D2-4DCA-AF08-A4A38191814B}"/>
    <dgm:cxn modelId="{3ED8F5C8-D8FF-4E61-9BDB-C913C9DCB6A0}" type="presOf" srcId="{B4EAB415-D825-40AD-AA10-6B86A41ABE43}" destId="{6E0C2B79-5B18-400F-ADCC-4F30C2CB9043}" srcOrd="0" destOrd="0" presId="urn:microsoft.com/office/officeart/2005/8/layout/vList5"/>
    <dgm:cxn modelId="{63B052CA-A78C-4F63-8429-E9003126210C}" type="presOf" srcId="{04B7E508-A9F4-4666-9F77-1B254E17B921}" destId="{DE35351A-915B-4D30-99DA-F64014B990DF}" srcOrd="0" destOrd="0" presId="urn:microsoft.com/office/officeart/2005/8/layout/vList5"/>
    <dgm:cxn modelId="{86A229D4-53EA-4CC2-86BE-C6B705A83775}" type="presOf" srcId="{3060896B-CBEE-4ACA-A175-19E68B1C2FAD}" destId="{D48C0B23-2BFA-4EBB-A7D8-092D90DB5BC6}" srcOrd="0" destOrd="0" presId="urn:microsoft.com/office/officeart/2005/8/layout/vList5"/>
    <dgm:cxn modelId="{B370B9E2-9C2F-46BF-BD19-F59826629C3C}" srcId="{95429302-7DA4-4118-A951-C6B436A9CDDE}" destId="{B4EAB415-D825-40AD-AA10-6B86A41ABE43}" srcOrd="0" destOrd="0" parTransId="{D108482A-330A-4B65-9DCB-68DE76D3E51F}" sibTransId="{0B90B2E1-669A-4795-9912-3A19FAF3EF84}"/>
    <dgm:cxn modelId="{8E37F7E8-C683-4463-A232-B2F43BD95689}" type="presOf" srcId="{6093B516-5387-4849-B691-EE2699383343}" destId="{92F8AF39-4847-44DE-9A09-3F90122EE6BB}" srcOrd="0" destOrd="0" presId="urn:microsoft.com/office/officeart/2005/8/layout/vList5"/>
    <dgm:cxn modelId="{0450828F-EC6B-40FE-8C62-A5BDAD54A63B}" type="presParOf" srcId="{A82AEA68-234E-4841-B4BF-B52603C7CE3D}" destId="{13577237-862C-4600-A554-AD2E34DAF348}" srcOrd="0" destOrd="0" presId="urn:microsoft.com/office/officeart/2005/8/layout/vList5"/>
    <dgm:cxn modelId="{DDF2A4C3-6318-4588-80D9-F25F6A6903B7}" type="presParOf" srcId="{13577237-862C-4600-A554-AD2E34DAF348}" destId="{D48C0B23-2BFA-4EBB-A7D8-092D90DB5BC6}" srcOrd="0" destOrd="0" presId="urn:microsoft.com/office/officeart/2005/8/layout/vList5"/>
    <dgm:cxn modelId="{48A2C8C6-00FD-4815-8AE5-0E093B608929}" type="presParOf" srcId="{13577237-862C-4600-A554-AD2E34DAF348}" destId="{0E4D8C5F-760C-4546-8B2F-EA545263D5BE}" srcOrd="1" destOrd="0" presId="urn:microsoft.com/office/officeart/2005/8/layout/vList5"/>
    <dgm:cxn modelId="{61621DCD-FEC2-43EB-B30A-5212FA92AAFC}" type="presParOf" srcId="{A82AEA68-234E-4841-B4BF-B52603C7CE3D}" destId="{9CD910A0-C67E-4816-A94F-1336A7427F03}" srcOrd="1" destOrd="0" presId="urn:microsoft.com/office/officeart/2005/8/layout/vList5"/>
    <dgm:cxn modelId="{FED26560-06A5-4034-8066-465A1E698B70}" type="presParOf" srcId="{A82AEA68-234E-4841-B4BF-B52603C7CE3D}" destId="{2E277948-60C2-447B-A36B-17ACAB0E875E}" srcOrd="2" destOrd="0" presId="urn:microsoft.com/office/officeart/2005/8/layout/vList5"/>
    <dgm:cxn modelId="{19D54AF7-3867-4B1F-AB6A-C223A22C3543}" type="presParOf" srcId="{2E277948-60C2-447B-A36B-17ACAB0E875E}" destId="{47BF6CCF-E819-4589-B899-5CB3A0433B46}" srcOrd="0" destOrd="0" presId="urn:microsoft.com/office/officeart/2005/8/layout/vList5"/>
    <dgm:cxn modelId="{2CD9D3CF-D152-4EA1-AB58-74E39910A485}" type="presParOf" srcId="{2E277948-60C2-447B-A36B-17ACAB0E875E}" destId="{14194339-4506-415C-AA4B-C81636BC982E}" srcOrd="1" destOrd="0" presId="urn:microsoft.com/office/officeart/2005/8/layout/vList5"/>
    <dgm:cxn modelId="{0ADAA9C5-4D4A-47E9-ABA7-C04A881BDB41}" type="presParOf" srcId="{A82AEA68-234E-4841-B4BF-B52603C7CE3D}" destId="{CC517D2C-8026-4A01-944E-5BB930B1CACF}" srcOrd="3" destOrd="0" presId="urn:microsoft.com/office/officeart/2005/8/layout/vList5"/>
    <dgm:cxn modelId="{7932BBEF-54A7-471A-974B-8D07386BB459}" type="presParOf" srcId="{A82AEA68-234E-4841-B4BF-B52603C7CE3D}" destId="{FB8349A7-0035-4D78-86D7-DAF707D2EB43}" srcOrd="4" destOrd="0" presId="urn:microsoft.com/office/officeart/2005/8/layout/vList5"/>
    <dgm:cxn modelId="{BDE59688-2075-46F1-B7DD-6B4F12B17CC9}" type="presParOf" srcId="{FB8349A7-0035-4D78-86D7-DAF707D2EB43}" destId="{DC70F2D1-F651-4D5C-BFEE-F93E78130881}" srcOrd="0" destOrd="0" presId="urn:microsoft.com/office/officeart/2005/8/layout/vList5"/>
    <dgm:cxn modelId="{17B6B75E-12AC-4BBF-B73E-98118B41C348}" type="presParOf" srcId="{FB8349A7-0035-4D78-86D7-DAF707D2EB43}" destId="{92F8AF39-4847-44DE-9A09-3F90122EE6BB}" srcOrd="1" destOrd="0" presId="urn:microsoft.com/office/officeart/2005/8/layout/vList5"/>
    <dgm:cxn modelId="{A65C9445-4C36-4655-BA9B-29FA9BA6E815}" type="presParOf" srcId="{A82AEA68-234E-4841-B4BF-B52603C7CE3D}" destId="{0B4E2776-5D62-46B6-98BE-C6047153F1B4}" srcOrd="5" destOrd="0" presId="urn:microsoft.com/office/officeart/2005/8/layout/vList5"/>
    <dgm:cxn modelId="{77121266-33CC-45AF-9AB0-4552CA2E4E3F}" type="presParOf" srcId="{A82AEA68-234E-4841-B4BF-B52603C7CE3D}" destId="{A4FFB74C-1345-4F1A-993E-23D3CD2B430C}" srcOrd="6" destOrd="0" presId="urn:microsoft.com/office/officeart/2005/8/layout/vList5"/>
    <dgm:cxn modelId="{E241567C-B62F-410C-B966-334214B3D2E8}" type="presParOf" srcId="{A4FFB74C-1345-4F1A-993E-23D3CD2B430C}" destId="{FAE5CDC1-227F-4623-9690-FA24AC496838}" srcOrd="0" destOrd="0" presId="urn:microsoft.com/office/officeart/2005/8/layout/vList5"/>
    <dgm:cxn modelId="{7D62414A-86F1-4882-B85F-EF6F76ED988F}" type="presParOf" srcId="{A4FFB74C-1345-4F1A-993E-23D3CD2B430C}" destId="{6E0C2B79-5B18-400F-ADCC-4F30C2CB9043}" srcOrd="1" destOrd="0" presId="urn:microsoft.com/office/officeart/2005/8/layout/vList5"/>
    <dgm:cxn modelId="{55080A3F-A426-4D68-B0EF-ABA228C7FDAF}" type="presParOf" srcId="{A82AEA68-234E-4841-B4BF-B52603C7CE3D}" destId="{88CA9A61-5959-491D-9554-537139B25F78}" srcOrd="7" destOrd="0" presId="urn:microsoft.com/office/officeart/2005/8/layout/vList5"/>
    <dgm:cxn modelId="{C64F6F21-D5BA-410F-A3EC-0BA621A6E92F}" type="presParOf" srcId="{A82AEA68-234E-4841-B4BF-B52603C7CE3D}" destId="{DAEF5FC1-48DC-4FB0-A530-40BD6D79BEC2}" srcOrd="8" destOrd="0" presId="urn:microsoft.com/office/officeart/2005/8/layout/vList5"/>
    <dgm:cxn modelId="{9A93FD5D-C0DC-4DF0-B2BD-44B85075905C}" type="presParOf" srcId="{DAEF5FC1-48DC-4FB0-A530-40BD6D79BEC2}" destId="{3EB5DA9B-0B17-4D42-8DBB-CC162305539C}" srcOrd="0" destOrd="0" presId="urn:microsoft.com/office/officeart/2005/8/layout/vList5"/>
    <dgm:cxn modelId="{5355D793-240B-443F-BD26-A6D8D36F9FEC}" type="presParOf" srcId="{DAEF5FC1-48DC-4FB0-A530-40BD6D79BEC2}" destId="{58FC8435-4642-4E26-A6EE-C00ED7111026}" srcOrd="1" destOrd="0" presId="urn:microsoft.com/office/officeart/2005/8/layout/vList5"/>
    <dgm:cxn modelId="{E4776883-B3AD-4B02-A8AD-6E680BF5B1FE}" type="presParOf" srcId="{A82AEA68-234E-4841-B4BF-B52603C7CE3D}" destId="{AC829AF0-A4BD-49E5-B0F8-AE221182E41E}" srcOrd="9" destOrd="0" presId="urn:microsoft.com/office/officeart/2005/8/layout/vList5"/>
    <dgm:cxn modelId="{63BECD18-6310-429A-B521-854DBE1D6C0D}" type="presParOf" srcId="{A82AEA68-234E-4841-B4BF-B52603C7CE3D}" destId="{6B8471C2-7F35-462D-A779-4F39573A835E}" srcOrd="10" destOrd="0" presId="urn:microsoft.com/office/officeart/2005/8/layout/vList5"/>
    <dgm:cxn modelId="{0FFC263D-896C-46EA-88E4-ADFE7F61DA7A}" type="presParOf" srcId="{6B8471C2-7F35-462D-A779-4F39573A835E}" destId="{DE35351A-915B-4D30-99DA-F64014B990DF}" srcOrd="0" destOrd="0" presId="urn:microsoft.com/office/officeart/2005/8/layout/vList5"/>
    <dgm:cxn modelId="{ACE45F1C-C6DA-499D-B462-E57417E70FF0}" type="presParOf" srcId="{6B8471C2-7F35-462D-A779-4F39573A835E}" destId="{F34DC72A-7345-4162-A53D-322607D7A54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CE2155-3D71-4DD3-8502-3679D58B56D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86FAB8-7CC0-455D-96DA-5418CA17DC3F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Input</a:t>
          </a:r>
        </a:p>
      </dgm:t>
    </dgm:pt>
    <dgm:pt modelId="{83440F1C-432A-4BE5-9670-6FFB4289DCE7}" type="parTrans" cxnId="{C5540C1F-9DE4-4BE9-9F0D-D032FC482110}">
      <dgm:prSet/>
      <dgm:spPr/>
    </dgm:pt>
    <dgm:pt modelId="{2E561C33-74EA-47C7-9879-BD33A1A2631E}" type="sibTrans" cxnId="{C5540C1F-9DE4-4BE9-9F0D-D032FC482110}">
      <dgm:prSet/>
      <dgm:spPr/>
      <dgm:t>
        <a:bodyPr/>
        <a:lstStyle/>
        <a:p>
          <a:endParaRPr lang="en-US"/>
        </a:p>
      </dgm:t>
    </dgm:pt>
    <dgm:pt modelId="{B9C55649-2CC3-4D3D-AE60-A66A2911C792}">
      <dgm:prSet phldr="0"/>
      <dgm:spPr/>
      <dgm:t>
        <a:bodyPr/>
        <a:lstStyle/>
        <a:p>
          <a:pPr algn="l" rtl="0"/>
          <a:r>
            <a:rPr lang="en-US">
              <a:latin typeface="Poppins Medium"/>
            </a:rPr>
            <a:t>The input layer accepts RGB images of size 512x512</a:t>
          </a:r>
        </a:p>
      </dgm:t>
    </dgm:pt>
    <dgm:pt modelId="{ADADC12E-26AE-4D72-BEB7-40ED14296E1E}" type="parTrans" cxnId="{3A3623C6-36D1-4EBD-9757-2ABD659006CC}">
      <dgm:prSet/>
      <dgm:spPr/>
    </dgm:pt>
    <dgm:pt modelId="{15464E1E-0972-4416-9489-BA9431AF4EBC}" type="sibTrans" cxnId="{3A3623C6-36D1-4EBD-9757-2ABD659006CC}">
      <dgm:prSet/>
      <dgm:spPr/>
    </dgm:pt>
    <dgm:pt modelId="{76A36839-AE41-4370-A332-3A6F6BA23FD4}">
      <dgm:prSet phldr="0"/>
      <dgm:spPr/>
      <dgm:t>
        <a:bodyPr/>
        <a:lstStyle/>
        <a:p>
          <a:pPr algn="l"/>
          <a:r>
            <a:rPr lang="en-US">
              <a:latin typeface="Poppins Medium"/>
            </a:rPr>
            <a:t>Encoder</a:t>
          </a:r>
        </a:p>
      </dgm:t>
    </dgm:pt>
    <dgm:pt modelId="{D619D05F-1C1E-4C89-87AD-47D64FD70BF5}" type="parTrans" cxnId="{5CC93134-03E6-437D-B996-DB6E9D61FC83}">
      <dgm:prSet/>
      <dgm:spPr/>
    </dgm:pt>
    <dgm:pt modelId="{D8918D33-FD91-41D4-8BAB-BFF6A6A47A43}" type="sibTrans" cxnId="{5CC93134-03E6-437D-B996-DB6E9D61FC83}">
      <dgm:prSet/>
      <dgm:spPr/>
      <dgm:t>
        <a:bodyPr/>
        <a:lstStyle/>
        <a:p>
          <a:endParaRPr lang="en-US"/>
        </a:p>
      </dgm:t>
    </dgm:pt>
    <dgm:pt modelId="{8BAB043D-72A1-495C-B362-B84ACE5AA5A7}">
      <dgm:prSet phldr="0"/>
      <dgm:spPr/>
      <dgm:t>
        <a:bodyPr/>
        <a:lstStyle/>
        <a:p>
          <a:pPr algn="l" rtl="0"/>
          <a:r>
            <a:rPr lang="en-US">
              <a:latin typeface="Poppins Medium"/>
            </a:rPr>
            <a:t>5 convolutional blocks </a:t>
          </a:r>
        </a:p>
      </dgm:t>
    </dgm:pt>
    <dgm:pt modelId="{F8912ACF-7FAB-4D18-B1B8-B05DCAAE6D74}" type="parTrans" cxnId="{2EDE72D1-8A98-40AD-BFDE-5675181D3715}">
      <dgm:prSet/>
      <dgm:spPr/>
    </dgm:pt>
    <dgm:pt modelId="{26259818-4D56-4ABB-A71D-9C298DD9D8EA}" type="sibTrans" cxnId="{2EDE72D1-8A98-40AD-BFDE-5675181D3715}">
      <dgm:prSet/>
      <dgm:spPr/>
    </dgm:pt>
    <dgm:pt modelId="{7A4EC0F9-71A1-48A8-B633-F3EA272B3A3A}">
      <dgm:prSet phldr="0"/>
      <dgm:spPr/>
      <dgm:t>
        <a:bodyPr/>
        <a:lstStyle/>
        <a:p>
          <a:pPr algn="l"/>
          <a:r>
            <a:rPr lang="en-US">
              <a:latin typeface="Poppins Medium"/>
            </a:rPr>
            <a:t>Decoder</a:t>
          </a:r>
        </a:p>
      </dgm:t>
    </dgm:pt>
    <dgm:pt modelId="{88A0D314-6CCF-422C-9F51-93044D5579A5}" type="parTrans" cxnId="{1DF22277-671E-45CA-A848-F1F1BF5517CA}">
      <dgm:prSet/>
      <dgm:spPr/>
    </dgm:pt>
    <dgm:pt modelId="{322EE26D-F3CB-49D8-B032-A6D6B926EC6C}" type="sibTrans" cxnId="{1DF22277-671E-45CA-A848-F1F1BF5517CA}">
      <dgm:prSet/>
      <dgm:spPr/>
      <dgm:t>
        <a:bodyPr/>
        <a:lstStyle/>
        <a:p>
          <a:endParaRPr lang="en-US"/>
        </a:p>
      </dgm:t>
    </dgm:pt>
    <dgm:pt modelId="{32ED57B8-70AB-4388-9B9D-88B88D37B89E}">
      <dgm:prSet phldr="0"/>
      <dgm:spPr/>
      <dgm:t>
        <a:bodyPr/>
        <a:lstStyle/>
        <a:p>
          <a:pPr algn="l" rtl="0"/>
          <a:r>
            <a:rPr lang="en-US">
              <a:latin typeface="Poppins Medium"/>
            </a:rPr>
            <a:t>5 deconvolutional blocks</a:t>
          </a:r>
        </a:p>
      </dgm:t>
    </dgm:pt>
    <dgm:pt modelId="{F4E15998-016C-4F71-A238-0580BE965658}" type="parTrans" cxnId="{13BF1F95-6529-48CB-97F0-28C28C2A59DD}">
      <dgm:prSet/>
      <dgm:spPr/>
    </dgm:pt>
    <dgm:pt modelId="{47C122EA-E2C1-436D-8F92-0990129FA997}" type="sibTrans" cxnId="{13BF1F95-6529-48CB-97F0-28C28C2A59DD}">
      <dgm:prSet/>
      <dgm:spPr/>
    </dgm:pt>
    <dgm:pt modelId="{224510D7-9303-4767-BB04-531911349C58}">
      <dgm:prSet phldr="0"/>
      <dgm:spPr/>
      <dgm:t>
        <a:bodyPr/>
        <a:lstStyle/>
        <a:p>
          <a:r>
            <a:rPr lang="en-US">
              <a:latin typeface="Poppins Medium"/>
            </a:rPr>
            <a:t>Batch normalization</a:t>
          </a:r>
          <a:endParaRPr lang="en-US"/>
        </a:p>
      </dgm:t>
    </dgm:pt>
    <dgm:pt modelId="{CD122EE3-A884-43D0-BF88-8FE4E264E836}" type="parTrans" cxnId="{122350EC-0664-4F67-AEF8-FA9D51E6D473}">
      <dgm:prSet/>
      <dgm:spPr/>
    </dgm:pt>
    <dgm:pt modelId="{455D8BB9-0E6C-485C-8662-29B897B306B6}" type="sibTrans" cxnId="{122350EC-0664-4F67-AEF8-FA9D51E6D473}">
      <dgm:prSet/>
      <dgm:spPr/>
    </dgm:pt>
    <dgm:pt modelId="{02B2A0C6-648B-4A99-8D59-B12FE3374806}">
      <dgm:prSet phldr="0"/>
      <dgm:spPr/>
      <dgm:t>
        <a:bodyPr/>
        <a:lstStyle/>
        <a:p>
          <a:pPr rtl="0"/>
          <a:r>
            <a:rPr lang="en-US" err="1">
              <a:latin typeface="Poppins Medium"/>
            </a:rPr>
            <a:t>ReLU</a:t>
          </a:r>
          <a:r>
            <a:rPr lang="en-US">
              <a:latin typeface="Poppins Medium"/>
            </a:rPr>
            <a:t> activation function </a:t>
          </a:r>
        </a:p>
      </dgm:t>
    </dgm:pt>
    <dgm:pt modelId="{6DF526C4-59A7-4196-B3AE-3313EF58D0FA}" type="parTrans" cxnId="{D39E3E80-DC58-43B1-86A6-F5BA7C3CFFB5}">
      <dgm:prSet/>
      <dgm:spPr/>
    </dgm:pt>
    <dgm:pt modelId="{7DE38731-9111-4802-BE60-950D59E09A18}" type="sibTrans" cxnId="{D39E3E80-DC58-43B1-86A6-F5BA7C3CFFB5}">
      <dgm:prSet/>
      <dgm:spPr/>
    </dgm:pt>
    <dgm:pt modelId="{401AD30C-B9FB-469E-9F26-18A809FD0518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Max pooling with Arg</a:t>
          </a:r>
          <a:endParaRPr lang="en-US"/>
        </a:p>
      </dgm:t>
    </dgm:pt>
    <dgm:pt modelId="{2CF6ED7C-1226-4E01-899B-4B3A19AC899B}" type="parTrans" cxnId="{54BBD337-5B7B-4A95-890B-2FDF4BB8CB6A}">
      <dgm:prSet/>
      <dgm:spPr/>
    </dgm:pt>
    <dgm:pt modelId="{9C367F6D-9024-4B4C-8DD3-04538D8D1EE7}" type="sibTrans" cxnId="{54BBD337-5B7B-4A95-890B-2FDF4BB8CB6A}">
      <dgm:prSet/>
      <dgm:spPr/>
    </dgm:pt>
    <dgm:pt modelId="{C3BD3BAC-1EFB-45E9-9134-C272C55D853C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Conv2D</a:t>
          </a:r>
        </a:p>
      </dgm:t>
    </dgm:pt>
    <dgm:pt modelId="{D14ACA67-EC74-4ABF-AF66-C42517BCC8EC}" type="parTrans" cxnId="{F00FF032-7083-47C7-9441-416B11ED1D15}">
      <dgm:prSet/>
      <dgm:spPr/>
    </dgm:pt>
    <dgm:pt modelId="{40352672-0AAF-45F4-A432-B13AD6F9CAD8}" type="sibTrans" cxnId="{F00FF032-7083-47C7-9441-416B11ED1D15}">
      <dgm:prSet/>
      <dgm:spPr/>
    </dgm:pt>
    <dgm:pt modelId="{111FBFB2-E37B-4306-90BA-7658C5CF959D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Max </a:t>
          </a:r>
          <a:r>
            <a:rPr lang="en-US" err="1">
              <a:latin typeface="Poppins Medium"/>
            </a:rPr>
            <a:t>unpooling</a:t>
          </a:r>
          <a:r>
            <a:rPr lang="en-US">
              <a:latin typeface="Poppins Medium"/>
            </a:rPr>
            <a:t> with Arg</a:t>
          </a:r>
        </a:p>
      </dgm:t>
    </dgm:pt>
    <dgm:pt modelId="{4F943ABD-0B30-461E-9DB1-461AC90E310D}" type="parTrans" cxnId="{281CF5EA-055D-4F8D-A7F2-7D3242F63ECC}">
      <dgm:prSet/>
      <dgm:spPr/>
    </dgm:pt>
    <dgm:pt modelId="{694291D2-BEB5-49BF-880D-77E51E20F25E}" type="sibTrans" cxnId="{281CF5EA-055D-4F8D-A7F2-7D3242F63ECC}">
      <dgm:prSet/>
      <dgm:spPr/>
    </dgm:pt>
    <dgm:pt modelId="{9903C8B6-17C0-49DB-A7A5-4381428A1322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 Conv2D</a:t>
          </a:r>
        </a:p>
      </dgm:t>
    </dgm:pt>
    <dgm:pt modelId="{E55DDDEF-9668-4AC0-84B5-8015597FDC42}" type="parTrans" cxnId="{A3CB72DF-588E-4AC3-8A0C-0DEF70F98771}">
      <dgm:prSet/>
      <dgm:spPr/>
    </dgm:pt>
    <dgm:pt modelId="{B17D79FE-640A-4B9A-8B5A-BB530078F218}" type="sibTrans" cxnId="{A3CB72DF-588E-4AC3-8A0C-0DEF70F98771}">
      <dgm:prSet/>
      <dgm:spPr/>
    </dgm:pt>
    <dgm:pt modelId="{75AF006A-7E06-4C02-9600-D56BC35B07DC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Batch </a:t>
          </a:r>
          <a:r>
            <a:rPr lang="en-US" err="1">
              <a:latin typeface="Poppins Medium"/>
            </a:rPr>
            <a:t>normalizzation</a:t>
          </a:r>
        </a:p>
      </dgm:t>
    </dgm:pt>
    <dgm:pt modelId="{327B39E6-50DA-4704-A555-8BBCFE60B713}" type="parTrans" cxnId="{768182B2-7F6A-4902-9479-938C348B230B}">
      <dgm:prSet/>
      <dgm:spPr/>
    </dgm:pt>
    <dgm:pt modelId="{58878809-8747-4B8E-AA73-E33AA4243685}" type="sibTrans" cxnId="{768182B2-7F6A-4902-9479-938C348B230B}">
      <dgm:prSet/>
      <dgm:spPr/>
    </dgm:pt>
    <dgm:pt modelId="{AB3211D2-1D9F-4D54-86A0-BCA4949738E6}">
      <dgm:prSet phldr="0"/>
      <dgm:spPr/>
      <dgm:t>
        <a:bodyPr/>
        <a:lstStyle/>
        <a:p>
          <a:r>
            <a:rPr lang="en-US" err="1">
              <a:latin typeface="Poppins Medium"/>
            </a:rPr>
            <a:t>ReLU</a:t>
          </a:r>
          <a:r>
            <a:rPr lang="en-US">
              <a:latin typeface="Poppins Medium"/>
            </a:rPr>
            <a:t> activation function</a:t>
          </a:r>
          <a:endParaRPr lang="en-US"/>
        </a:p>
      </dgm:t>
    </dgm:pt>
    <dgm:pt modelId="{0C723CE0-7B62-4B2A-93D7-4F6E340B81E4}" type="parTrans" cxnId="{E8E114F3-6974-445E-8868-FEBF91EB081C}">
      <dgm:prSet/>
      <dgm:spPr/>
    </dgm:pt>
    <dgm:pt modelId="{97AFCCE0-12CE-4E7C-A498-CE2D178EB4F8}" type="sibTrans" cxnId="{E8E114F3-6974-445E-8868-FEBF91EB081C}">
      <dgm:prSet/>
      <dgm:spPr/>
    </dgm:pt>
    <dgm:pt modelId="{45DDEC43-9E92-41D3-B8DA-053E313A5E0F}" type="pres">
      <dgm:prSet presAssocID="{EDCE2155-3D71-4DD3-8502-3679D58B56DA}" presName="Name0" presStyleCnt="0">
        <dgm:presLayoutVars>
          <dgm:dir/>
          <dgm:animLvl val="lvl"/>
          <dgm:resizeHandles val="exact"/>
        </dgm:presLayoutVars>
      </dgm:prSet>
      <dgm:spPr/>
    </dgm:pt>
    <dgm:pt modelId="{81649F2E-FEA5-4D62-907A-4F1DF0011989}" type="pres">
      <dgm:prSet presAssocID="{D986FAB8-7CC0-455D-96DA-5418CA17DC3F}" presName="composite" presStyleCnt="0"/>
      <dgm:spPr/>
    </dgm:pt>
    <dgm:pt modelId="{D934715A-B0B4-4C55-9A02-DA66895469DA}" type="pres">
      <dgm:prSet presAssocID="{D986FAB8-7CC0-455D-96DA-5418CA17DC3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6744F66-A7AF-43BB-B8AE-915335AFF02F}" type="pres">
      <dgm:prSet presAssocID="{D986FAB8-7CC0-455D-96DA-5418CA17DC3F}" presName="desTx" presStyleLbl="alignAccFollowNode1" presStyleIdx="0" presStyleCnt="3">
        <dgm:presLayoutVars>
          <dgm:bulletEnabled val="1"/>
        </dgm:presLayoutVars>
      </dgm:prSet>
      <dgm:spPr/>
    </dgm:pt>
    <dgm:pt modelId="{DEE2EDDE-4EBF-463D-B640-EB5F18A13C07}" type="pres">
      <dgm:prSet presAssocID="{2E561C33-74EA-47C7-9879-BD33A1A2631E}" presName="space" presStyleCnt="0"/>
      <dgm:spPr/>
    </dgm:pt>
    <dgm:pt modelId="{2A115949-7FDA-4D91-9269-192F45488934}" type="pres">
      <dgm:prSet presAssocID="{76A36839-AE41-4370-A332-3A6F6BA23FD4}" presName="composite" presStyleCnt="0"/>
      <dgm:spPr/>
    </dgm:pt>
    <dgm:pt modelId="{659CF53C-0157-4259-91AC-3BD52E27C7C0}" type="pres">
      <dgm:prSet presAssocID="{76A36839-AE41-4370-A332-3A6F6BA23FD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AFF45AE-46F8-4511-B059-B64BE5984FDC}" type="pres">
      <dgm:prSet presAssocID="{76A36839-AE41-4370-A332-3A6F6BA23FD4}" presName="desTx" presStyleLbl="alignAccFollowNode1" presStyleIdx="1" presStyleCnt="3">
        <dgm:presLayoutVars>
          <dgm:bulletEnabled val="1"/>
        </dgm:presLayoutVars>
      </dgm:prSet>
      <dgm:spPr/>
    </dgm:pt>
    <dgm:pt modelId="{8EC74F55-022B-4B78-B705-C65D0B7A3D01}" type="pres">
      <dgm:prSet presAssocID="{D8918D33-FD91-41D4-8BAB-BFF6A6A47A43}" presName="space" presStyleCnt="0"/>
      <dgm:spPr/>
    </dgm:pt>
    <dgm:pt modelId="{50A5FC0C-148C-4B2C-9B6E-5EFCB049F488}" type="pres">
      <dgm:prSet presAssocID="{7A4EC0F9-71A1-48A8-B633-F3EA272B3A3A}" presName="composite" presStyleCnt="0"/>
      <dgm:spPr/>
    </dgm:pt>
    <dgm:pt modelId="{E22BAF51-3296-4D6A-B98E-8D1D7EB5B34C}" type="pres">
      <dgm:prSet presAssocID="{7A4EC0F9-71A1-48A8-B633-F3EA272B3A3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ACA47DB-A634-4A21-950E-A78FB7374116}" type="pres">
      <dgm:prSet presAssocID="{7A4EC0F9-71A1-48A8-B633-F3EA272B3A3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932D81A-4AD5-4D55-B06D-1EF9D66B8209}" type="presOf" srcId="{D986FAB8-7CC0-455D-96DA-5418CA17DC3F}" destId="{D934715A-B0B4-4C55-9A02-DA66895469DA}" srcOrd="0" destOrd="0" presId="urn:microsoft.com/office/officeart/2005/8/layout/hList1"/>
    <dgm:cxn modelId="{DEEDE61A-60AC-420D-B713-1D9F4B114D79}" type="presOf" srcId="{9903C8B6-17C0-49DB-A7A5-4381428A1322}" destId="{7ACA47DB-A634-4A21-950E-A78FB7374116}" srcOrd="0" destOrd="2" presId="urn:microsoft.com/office/officeart/2005/8/layout/hList1"/>
    <dgm:cxn modelId="{C5540C1F-9DE4-4BE9-9F0D-D032FC482110}" srcId="{EDCE2155-3D71-4DD3-8502-3679D58B56DA}" destId="{D986FAB8-7CC0-455D-96DA-5418CA17DC3F}" srcOrd="0" destOrd="0" parTransId="{83440F1C-432A-4BE5-9670-6FFB4289DCE7}" sibTransId="{2E561C33-74EA-47C7-9879-BD33A1A2631E}"/>
    <dgm:cxn modelId="{0D530F21-285B-4015-8FAD-E8433BFFFB20}" type="presOf" srcId="{76A36839-AE41-4370-A332-3A6F6BA23FD4}" destId="{659CF53C-0157-4259-91AC-3BD52E27C7C0}" srcOrd="0" destOrd="0" presId="urn:microsoft.com/office/officeart/2005/8/layout/hList1"/>
    <dgm:cxn modelId="{68AC9D2D-38B8-437B-B8F1-F28B86D36030}" type="presOf" srcId="{AB3211D2-1D9F-4D54-86A0-BCA4949738E6}" destId="{7ACA47DB-A634-4A21-950E-A78FB7374116}" srcOrd="0" destOrd="4" presId="urn:microsoft.com/office/officeart/2005/8/layout/hList1"/>
    <dgm:cxn modelId="{822A3C32-6346-4362-A371-6F143E8961FB}" type="presOf" srcId="{401AD30C-B9FB-469E-9F26-18A809FD0518}" destId="{0AFF45AE-46F8-4511-B059-B64BE5984FDC}" srcOrd="0" destOrd="4" presId="urn:microsoft.com/office/officeart/2005/8/layout/hList1"/>
    <dgm:cxn modelId="{F00FF032-7083-47C7-9441-416B11ED1D15}" srcId="{8BAB043D-72A1-495C-B362-B84ACE5AA5A7}" destId="{C3BD3BAC-1EFB-45E9-9134-C272C55D853C}" srcOrd="0" destOrd="0" parTransId="{D14ACA67-EC74-4ABF-AF66-C42517BCC8EC}" sibTransId="{40352672-0AAF-45F4-A432-B13AD6F9CAD8}"/>
    <dgm:cxn modelId="{5CC93134-03E6-437D-B996-DB6E9D61FC83}" srcId="{EDCE2155-3D71-4DD3-8502-3679D58B56DA}" destId="{76A36839-AE41-4370-A332-3A6F6BA23FD4}" srcOrd="1" destOrd="0" parTransId="{D619D05F-1C1E-4C89-87AD-47D64FD70BF5}" sibTransId="{D8918D33-FD91-41D4-8BAB-BFF6A6A47A43}"/>
    <dgm:cxn modelId="{54BBD337-5B7B-4A95-890B-2FDF4BB8CB6A}" srcId="{8BAB043D-72A1-495C-B362-B84ACE5AA5A7}" destId="{401AD30C-B9FB-469E-9F26-18A809FD0518}" srcOrd="3" destOrd="0" parTransId="{2CF6ED7C-1226-4E01-899B-4B3A19AC899B}" sibTransId="{9C367F6D-9024-4B4C-8DD3-04538D8D1EE7}"/>
    <dgm:cxn modelId="{BF42A35F-3340-4D6B-88C6-28415375B864}" type="presOf" srcId="{C3BD3BAC-1EFB-45E9-9134-C272C55D853C}" destId="{0AFF45AE-46F8-4511-B059-B64BE5984FDC}" srcOrd="0" destOrd="1" presId="urn:microsoft.com/office/officeart/2005/8/layout/hList1"/>
    <dgm:cxn modelId="{1466C566-6514-4C8A-B96E-2E6A48AAF2DB}" type="presOf" srcId="{7A4EC0F9-71A1-48A8-B633-F3EA272B3A3A}" destId="{E22BAF51-3296-4D6A-B98E-8D1D7EB5B34C}" srcOrd="0" destOrd="0" presId="urn:microsoft.com/office/officeart/2005/8/layout/hList1"/>
    <dgm:cxn modelId="{8DBFAC6C-D1C3-45BD-883A-182A15360B8A}" type="presOf" srcId="{B9C55649-2CC3-4D3D-AE60-A66A2911C792}" destId="{16744F66-A7AF-43BB-B8AE-915335AFF02F}" srcOrd="0" destOrd="0" presId="urn:microsoft.com/office/officeart/2005/8/layout/hList1"/>
    <dgm:cxn modelId="{1DF22277-671E-45CA-A848-F1F1BF5517CA}" srcId="{EDCE2155-3D71-4DD3-8502-3679D58B56DA}" destId="{7A4EC0F9-71A1-48A8-B633-F3EA272B3A3A}" srcOrd="2" destOrd="0" parTransId="{88A0D314-6CCF-422C-9F51-93044D5579A5}" sibTransId="{322EE26D-F3CB-49D8-B032-A6D6B926EC6C}"/>
    <dgm:cxn modelId="{D39E3E80-DC58-43B1-86A6-F5BA7C3CFFB5}" srcId="{8BAB043D-72A1-495C-B362-B84ACE5AA5A7}" destId="{02B2A0C6-648B-4A99-8D59-B12FE3374806}" srcOrd="2" destOrd="0" parTransId="{6DF526C4-59A7-4196-B3AE-3313EF58D0FA}" sibTransId="{7DE38731-9111-4802-BE60-950D59E09A18}"/>
    <dgm:cxn modelId="{235F1187-ABF1-46FA-A8A6-4E85FF883220}" type="presOf" srcId="{75AF006A-7E06-4C02-9600-D56BC35B07DC}" destId="{7ACA47DB-A634-4A21-950E-A78FB7374116}" srcOrd="0" destOrd="3" presId="urn:microsoft.com/office/officeart/2005/8/layout/hList1"/>
    <dgm:cxn modelId="{13BF1F95-6529-48CB-97F0-28C28C2A59DD}" srcId="{7A4EC0F9-71A1-48A8-B633-F3EA272B3A3A}" destId="{32ED57B8-70AB-4388-9B9D-88B88D37B89E}" srcOrd="0" destOrd="0" parTransId="{F4E15998-016C-4F71-A238-0580BE965658}" sibTransId="{47C122EA-E2C1-436D-8F92-0990129FA997}"/>
    <dgm:cxn modelId="{53E41BAE-0C93-412A-A776-AAAEDEDE5BDD}" type="presOf" srcId="{111FBFB2-E37B-4306-90BA-7658C5CF959D}" destId="{7ACA47DB-A634-4A21-950E-A78FB7374116}" srcOrd="0" destOrd="1" presId="urn:microsoft.com/office/officeart/2005/8/layout/hList1"/>
    <dgm:cxn modelId="{768182B2-7F6A-4902-9479-938C348B230B}" srcId="{7A4EC0F9-71A1-48A8-B633-F3EA272B3A3A}" destId="{75AF006A-7E06-4C02-9600-D56BC35B07DC}" srcOrd="2" destOrd="0" parTransId="{327B39E6-50DA-4704-A555-8BBCFE60B713}" sibTransId="{58878809-8747-4B8E-AA73-E33AA4243685}"/>
    <dgm:cxn modelId="{3A3623C6-36D1-4EBD-9757-2ABD659006CC}" srcId="{D986FAB8-7CC0-455D-96DA-5418CA17DC3F}" destId="{B9C55649-2CC3-4D3D-AE60-A66A2911C792}" srcOrd="0" destOrd="0" parTransId="{ADADC12E-26AE-4D72-BEB7-40ED14296E1E}" sibTransId="{15464E1E-0972-4416-9489-BA9431AF4EBC}"/>
    <dgm:cxn modelId="{5C6D9ECD-F5C2-446A-9AAB-C7B9247D6445}" type="presOf" srcId="{224510D7-9303-4767-BB04-531911349C58}" destId="{0AFF45AE-46F8-4511-B059-B64BE5984FDC}" srcOrd="0" destOrd="2" presId="urn:microsoft.com/office/officeart/2005/8/layout/hList1"/>
    <dgm:cxn modelId="{2EDE72D1-8A98-40AD-BFDE-5675181D3715}" srcId="{76A36839-AE41-4370-A332-3A6F6BA23FD4}" destId="{8BAB043D-72A1-495C-B362-B84ACE5AA5A7}" srcOrd="0" destOrd="0" parTransId="{F8912ACF-7FAB-4D18-B1B8-B05DCAAE6D74}" sibTransId="{26259818-4D56-4ABB-A71D-9C298DD9D8EA}"/>
    <dgm:cxn modelId="{9091A2D4-AA9E-40C1-83DB-68214AD9360E}" type="presOf" srcId="{02B2A0C6-648B-4A99-8D59-B12FE3374806}" destId="{0AFF45AE-46F8-4511-B059-B64BE5984FDC}" srcOrd="0" destOrd="3" presId="urn:microsoft.com/office/officeart/2005/8/layout/hList1"/>
    <dgm:cxn modelId="{9CF25BDE-B216-482D-9E71-041941995AF4}" type="presOf" srcId="{8BAB043D-72A1-495C-B362-B84ACE5AA5A7}" destId="{0AFF45AE-46F8-4511-B059-B64BE5984FDC}" srcOrd="0" destOrd="0" presId="urn:microsoft.com/office/officeart/2005/8/layout/hList1"/>
    <dgm:cxn modelId="{A3CB72DF-588E-4AC3-8A0C-0DEF70F98771}" srcId="{7A4EC0F9-71A1-48A8-B633-F3EA272B3A3A}" destId="{9903C8B6-17C0-49DB-A7A5-4381428A1322}" srcOrd="1" destOrd="0" parTransId="{E55DDDEF-9668-4AC0-84B5-8015597FDC42}" sibTransId="{B17D79FE-640A-4B9A-8B5A-BB530078F218}"/>
    <dgm:cxn modelId="{1EAA38E6-4D17-4CB0-8D39-FD7217FA0812}" type="presOf" srcId="{EDCE2155-3D71-4DD3-8502-3679D58B56DA}" destId="{45DDEC43-9E92-41D3-B8DA-053E313A5E0F}" srcOrd="0" destOrd="0" presId="urn:microsoft.com/office/officeart/2005/8/layout/hList1"/>
    <dgm:cxn modelId="{3FA9C1E7-C589-4D04-8846-5A4F4D6EC3EB}" type="presOf" srcId="{32ED57B8-70AB-4388-9B9D-88B88D37B89E}" destId="{7ACA47DB-A634-4A21-950E-A78FB7374116}" srcOrd="0" destOrd="0" presId="urn:microsoft.com/office/officeart/2005/8/layout/hList1"/>
    <dgm:cxn modelId="{281CF5EA-055D-4F8D-A7F2-7D3242F63ECC}" srcId="{32ED57B8-70AB-4388-9B9D-88B88D37B89E}" destId="{111FBFB2-E37B-4306-90BA-7658C5CF959D}" srcOrd="0" destOrd="0" parTransId="{4F943ABD-0B30-461E-9DB1-461AC90E310D}" sibTransId="{694291D2-BEB5-49BF-880D-77E51E20F25E}"/>
    <dgm:cxn modelId="{122350EC-0664-4F67-AEF8-FA9D51E6D473}" srcId="{8BAB043D-72A1-495C-B362-B84ACE5AA5A7}" destId="{224510D7-9303-4767-BB04-531911349C58}" srcOrd="1" destOrd="0" parTransId="{CD122EE3-A884-43D0-BF88-8FE4E264E836}" sibTransId="{455D8BB9-0E6C-485C-8662-29B897B306B6}"/>
    <dgm:cxn modelId="{E8E114F3-6974-445E-8868-FEBF91EB081C}" srcId="{7A4EC0F9-71A1-48A8-B633-F3EA272B3A3A}" destId="{AB3211D2-1D9F-4D54-86A0-BCA4949738E6}" srcOrd="3" destOrd="0" parTransId="{0C723CE0-7B62-4B2A-93D7-4F6E340B81E4}" sibTransId="{97AFCCE0-12CE-4E7C-A498-CE2D178EB4F8}"/>
    <dgm:cxn modelId="{D9DF7ADD-062A-4ECB-BFAE-9F3C783F1123}" type="presParOf" srcId="{45DDEC43-9E92-41D3-B8DA-053E313A5E0F}" destId="{81649F2E-FEA5-4D62-907A-4F1DF0011989}" srcOrd="0" destOrd="0" presId="urn:microsoft.com/office/officeart/2005/8/layout/hList1"/>
    <dgm:cxn modelId="{AD5DF57F-D3C4-43A2-9743-25134C0F8645}" type="presParOf" srcId="{81649F2E-FEA5-4D62-907A-4F1DF0011989}" destId="{D934715A-B0B4-4C55-9A02-DA66895469DA}" srcOrd="0" destOrd="0" presId="urn:microsoft.com/office/officeart/2005/8/layout/hList1"/>
    <dgm:cxn modelId="{A7ADA755-6092-4BBD-83CD-7530336C0EF1}" type="presParOf" srcId="{81649F2E-FEA5-4D62-907A-4F1DF0011989}" destId="{16744F66-A7AF-43BB-B8AE-915335AFF02F}" srcOrd="1" destOrd="0" presId="urn:microsoft.com/office/officeart/2005/8/layout/hList1"/>
    <dgm:cxn modelId="{E17616EA-1214-48F4-A51C-F00655A56DA4}" type="presParOf" srcId="{45DDEC43-9E92-41D3-B8DA-053E313A5E0F}" destId="{DEE2EDDE-4EBF-463D-B640-EB5F18A13C07}" srcOrd="1" destOrd="0" presId="urn:microsoft.com/office/officeart/2005/8/layout/hList1"/>
    <dgm:cxn modelId="{680D89B0-AB66-4DDB-B3E1-64B99A988742}" type="presParOf" srcId="{45DDEC43-9E92-41D3-B8DA-053E313A5E0F}" destId="{2A115949-7FDA-4D91-9269-192F45488934}" srcOrd="2" destOrd="0" presId="urn:microsoft.com/office/officeart/2005/8/layout/hList1"/>
    <dgm:cxn modelId="{C66C2E53-F88D-4953-9182-A9D1D81799CF}" type="presParOf" srcId="{2A115949-7FDA-4D91-9269-192F45488934}" destId="{659CF53C-0157-4259-91AC-3BD52E27C7C0}" srcOrd="0" destOrd="0" presId="urn:microsoft.com/office/officeart/2005/8/layout/hList1"/>
    <dgm:cxn modelId="{64249256-3F0A-499F-A34D-B6B16072E33D}" type="presParOf" srcId="{2A115949-7FDA-4D91-9269-192F45488934}" destId="{0AFF45AE-46F8-4511-B059-B64BE5984FDC}" srcOrd="1" destOrd="0" presId="urn:microsoft.com/office/officeart/2005/8/layout/hList1"/>
    <dgm:cxn modelId="{8ACB2A82-1167-4343-AC08-BEDD94147926}" type="presParOf" srcId="{45DDEC43-9E92-41D3-B8DA-053E313A5E0F}" destId="{8EC74F55-022B-4B78-B705-C65D0B7A3D01}" srcOrd="3" destOrd="0" presId="urn:microsoft.com/office/officeart/2005/8/layout/hList1"/>
    <dgm:cxn modelId="{1446EDCC-ED5C-4DAE-A6B2-8D88D1FA6E88}" type="presParOf" srcId="{45DDEC43-9E92-41D3-B8DA-053E313A5E0F}" destId="{50A5FC0C-148C-4B2C-9B6E-5EFCB049F488}" srcOrd="4" destOrd="0" presId="urn:microsoft.com/office/officeart/2005/8/layout/hList1"/>
    <dgm:cxn modelId="{E05AA26F-980B-4FF7-8D31-B5A93ABCEEF8}" type="presParOf" srcId="{50A5FC0C-148C-4B2C-9B6E-5EFCB049F488}" destId="{E22BAF51-3296-4D6A-B98E-8D1D7EB5B34C}" srcOrd="0" destOrd="0" presId="urn:microsoft.com/office/officeart/2005/8/layout/hList1"/>
    <dgm:cxn modelId="{0A1640DF-A650-4C5B-B7A4-339C9418B5AE}" type="presParOf" srcId="{50A5FC0C-148C-4B2C-9B6E-5EFCB049F488}" destId="{7ACA47DB-A634-4A21-950E-A78FB737411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CE2155-3D71-4DD3-8502-3679D58B56D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A36839-AE41-4370-A332-3A6F6BA23FD4}">
      <dgm:prSet phldr="0"/>
      <dgm:spPr/>
      <dgm:t>
        <a:bodyPr/>
        <a:lstStyle/>
        <a:p>
          <a:pPr algn="l" rtl="0"/>
          <a:r>
            <a:rPr lang="en-US">
              <a:latin typeface="Poppins Medium"/>
            </a:rPr>
            <a:t>Max Pooling indices</a:t>
          </a:r>
        </a:p>
      </dgm:t>
    </dgm:pt>
    <dgm:pt modelId="{D619D05F-1C1E-4C89-87AD-47D64FD70BF5}" type="parTrans" cxnId="{5CC93134-03E6-437D-B996-DB6E9D61FC83}">
      <dgm:prSet/>
      <dgm:spPr/>
    </dgm:pt>
    <dgm:pt modelId="{D8918D33-FD91-41D4-8BAB-BFF6A6A47A43}" type="sibTrans" cxnId="{5CC93134-03E6-437D-B996-DB6E9D61FC83}">
      <dgm:prSet/>
      <dgm:spPr/>
      <dgm:t>
        <a:bodyPr/>
        <a:lstStyle/>
        <a:p>
          <a:endParaRPr lang="en-US"/>
        </a:p>
      </dgm:t>
    </dgm:pt>
    <dgm:pt modelId="{8BAB043D-72A1-495C-B362-B84ACE5AA5A7}">
      <dgm:prSet phldr="0"/>
      <dgm:spPr/>
      <dgm:t>
        <a:bodyPr/>
        <a:lstStyle/>
        <a:p>
          <a:pPr algn="l" rtl="0"/>
          <a:r>
            <a:rPr lang="en-US">
              <a:latin typeface="Poppins Medium"/>
            </a:rPr>
            <a:t>Skip</a:t>
          </a:r>
          <a:r>
            <a:rPr lang="en-US"/>
            <a:t> layers employ </a:t>
          </a:r>
          <a:r>
            <a:rPr lang="en-US">
              <a:latin typeface="Poppins Medium"/>
            </a:rPr>
            <a:t>max pooling</a:t>
          </a:r>
          <a:r>
            <a:rPr lang="en-US"/>
            <a:t> to </a:t>
          </a:r>
          <a:r>
            <a:rPr lang="en-US" err="1"/>
            <a:t>downsample</a:t>
          </a:r>
          <a:r>
            <a:rPr lang="en-US"/>
            <a:t> features, capturing the max indices, and then use </a:t>
          </a:r>
          <a:r>
            <a:rPr lang="en-US">
              <a:latin typeface="Poppins Medium"/>
            </a:rPr>
            <a:t>max unpooling</a:t>
          </a:r>
          <a:r>
            <a:rPr lang="en-US"/>
            <a:t> with these indices to precisely restore spatial resolution during the </a:t>
          </a:r>
          <a:r>
            <a:rPr lang="en-US" err="1"/>
            <a:t>upsampling</a:t>
          </a:r>
          <a:r>
            <a:rPr lang="en-US"/>
            <a:t> process</a:t>
          </a:r>
        </a:p>
      </dgm:t>
    </dgm:pt>
    <dgm:pt modelId="{F8912ACF-7FAB-4D18-B1B8-B05DCAAE6D74}" type="parTrans" cxnId="{2EDE72D1-8A98-40AD-BFDE-5675181D3715}">
      <dgm:prSet/>
      <dgm:spPr/>
    </dgm:pt>
    <dgm:pt modelId="{26259818-4D56-4ABB-A71D-9C298DD9D8EA}" type="sibTrans" cxnId="{2EDE72D1-8A98-40AD-BFDE-5675181D3715}">
      <dgm:prSet/>
      <dgm:spPr/>
    </dgm:pt>
    <dgm:pt modelId="{7A4EC0F9-71A1-48A8-B633-F3EA272B3A3A}">
      <dgm:prSet phldr="0"/>
      <dgm:spPr/>
      <dgm:t>
        <a:bodyPr/>
        <a:lstStyle/>
        <a:p>
          <a:pPr algn="l"/>
          <a:r>
            <a:rPr lang="en-US">
              <a:latin typeface="Poppins Medium"/>
            </a:rPr>
            <a:t>Softmax</a:t>
          </a:r>
        </a:p>
      </dgm:t>
    </dgm:pt>
    <dgm:pt modelId="{88A0D314-6CCF-422C-9F51-93044D5579A5}" type="parTrans" cxnId="{1DF22277-671E-45CA-A848-F1F1BF5517CA}">
      <dgm:prSet/>
      <dgm:spPr/>
    </dgm:pt>
    <dgm:pt modelId="{322EE26D-F3CB-49D8-B032-A6D6B926EC6C}" type="sibTrans" cxnId="{1DF22277-671E-45CA-A848-F1F1BF5517CA}">
      <dgm:prSet/>
      <dgm:spPr/>
      <dgm:t>
        <a:bodyPr/>
        <a:lstStyle/>
        <a:p>
          <a:endParaRPr lang="en-US"/>
        </a:p>
      </dgm:t>
    </dgm:pt>
    <dgm:pt modelId="{32ED57B8-70AB-4388-9B9D-88B88D37B89E}">
      <dgm:prSet phldr="0"/>
      <dgm:spPr/>
      <dgm:t>
        <a:bodyPr/>
        <a:lstStyle/>
        <a:p>
          <a:pPr algn="l" rtl="0"/>
          <a:r>
            <a:rPr lang="en-US">
              <a:latin typeface="Poppins Medium"/>
            </a:rPr>
            <a:t>It computes pixel wise classification scores</a:t>
          </a:r>
        </a:p>
      </dgm:t>
    </dgm:pt>
    <dgm:pt modelId="{F4E15998-016C-4F71-A238-0580BE965658}" type="parTrans" cxnId="{13BF1F95-6529-48CB-97F0-28C28C2A59DD}">
      <dgm:prSet/>
      <dgm:spPr/>
    </dgm:pt>
    <dgm:pt modelId="{47C122EA-E2C1-436D-8F92-0990129FA997}" type="sibTrans" cxnId="{13BF1F95-6529-48CB-97F0-28C28C2A59DD}">
      <dgm:prSet/>
      <dgm:spPr/>
    </dgm:pt>
    <dgm:pt modelId="{111FBFB2-E37B-4306-90BA-7658C5CF959D}">
      <dgm:prSet phldr="0"/>
      <dgm:spPr/>
      <dgm:t>
        <a:bodyPr/>
        <a:lstStyle/>
        <a:p>
          <a:pPr algn="l"/>
          <a:r>
            <a:rPr lang="en-US">
              <a:latin typeface="Poppins Medium"/>
            </a:rPr>
            <a:t>Output</a:t>
          </a:r>
        </a:p>
      </dgm:t>
    </dgm:pt>
    <dgm:pt modelId="{4F943ABD-0B30-461E-9DB1-461AC90E310D}" type="parTrans" cxnId="{281CF5EA-055D-4F8D-A7F2-7D3242F63ECC}">
      <dgm:prSet/>
      <dgm:spPr/>
    </dgm:pt>
    <dgm:pt modelId="{694291D2-BEB5-49BF-880D-77E51E20F25E}" type="sibTrans" cxnId="{281CF5EA-055D-4F8D-A7F2-7D3242F63ECC}">
      <dgm:prSet/>
      <dgm:spPr/>
    </dgm:pt>
    <dgm:pt modelId="{75AF006A-7E06-4C02-9600-D56BC35B07DC}">
      <dgm:prSet phldr="0"/>
      <dgm:spPr/>
      <dgm:t>
        <a:bodyPr/>
        <a:lstStyle/>
        <a:p>
          <a:pPr algn="l" rtl="0"/>
          <a:r>
            <a:rPr lang="en-US">
              <a:latin typeface="Poppins Medium"/>
            </a:rPr>
            <a:t>It shows the predicted pixel map composed by two channels</a:t>
          </a:r>
        </a:p>
      </dgm:t>
    </dgm:pt>
    <dgm:pt modelId="{327B39E6-50DA-4704-A555-8BBCFE60B713}" type="parTrans" cxnId="{768182B2-7F6A-4902-9479-938C348B230B}">
      <dgm:prSet/>
      <dgm:spPr/>
    </dgm:pt>
    <dgm:pt modelId="{58878809-8747-4B8E-AA73-E33AA4243685}" type="sibTrans" cxnId="{768182B2-7F6A-4902-9479-938C348B230B}">
      <dgm:prSet/>
      <dgm:spPr/>
    </dgm:pt>
    <dgm:pt modelId="{45DDEC43-9E92-41D3-B8DA-053E313A5E0F}" type="pres">
      <dgm:prSet presAssocID="{EDCE2155-3D71-4DD3-8502-3679D58B56DA}" presName="Name0" presStyleCnt="0">
        <dgm:presLayoutVars>
          <dgm:dir/>
          <dgm:animLvl val="lvl"/>
          <dgm:resizeHandles val="exact"/>
        </dgm:presLayoutVars>
      </dgm:prSet>
      <dgm:spPr/>
    </dgm:pt>
    <dgm:pt modelId="{2A115949-7FDA-4D91-9269-192F45488934}" type="pres">
      <dgm:prSet presAssocID="{76A36839-AE41-4370-A332-3A6F6BA23FD4}" presName="composite" presStyleCnt="0"/>
      <dgm:spPr/>
    </dgm:pt>
    <dgm:pt modelId="{659CF53C-0157-4259-91AC-3BD52E27C7C0}" type="pres">
      <dgm:prSet presAssocID="{76A36839-AE41-4370-A332-3A6F6BA23FD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AFF45AE-46F8-4511-B059-B64BE5984FDC}" type="pres">
      <dgm:prSet presAssocID="{76A36839-AE41-4370-A332-3A6F6BA23FD4}" presName="desTx" presStyleLbl="alignAccFollowNode1" presStyleIdx="0" presStyleCnt="3">
        <dgm:presLayoutVars>
          <dgm:bulletEnabled val="1"/>
        </dgm:presLayoutVars>
      </dgm:prSet>
      <dgm:spPr/>
    </dgm:pt>
    <dgm:pt modelId="{8EC74F55-022B-4B78-B705-C65D0B7A3D01}" type="pres">
      <dgm:prSet presAssocID="{D8918D33-FD91-41D4-8BAB-BFF6A6A47A43}" presName="space" presStyleCnt="0"/>
      <dgm:spPr/>
    </dgm:pt>
    <dgm:pt modelId="{50A5FC0C-148C-4B2C-9B6E-5EFCB049F488}" type="pres">
      <dgm:prSet presAssocID="{7A4EC0F9-71A1-48A8-B633-F3EA272B3A3A}" presName="composite" presStyleCnt="0"/>
      <dgm:spPr/>
    </dgm:pt>
    <dgm:pt modelId="{E22BAF51-3296-4D6A-B98E-8D1D7EB5B34C}" type="pres">
      <dgm:prSet presAssocID="{7A4EC0F9-71A1-48A8-B633-F3EA272B3A3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ACA47DB-A634-4A21-950E-A78FB7374116}" type="pres">
      <dgm:prSet presAssocID="{7A4EC0F9-71A1-48A8-B633-F3EA272B3A3A}" presName="desTx" presStyleLbl="alignAccFollowNode1" presStyleIdx="1" presStyleCnt="3">
        <dgm:presLayoutVars>
          <dgm:bulletEnabled val="1"/>
        </dgm:presLayoutVars>
      </dgm:prSet>
      <dgm:spPr/>
    </dgm:pt>
    <dgm:pt modelId="{9948983D-B9B1-404E-A3B0-90EAB896680D}" type="pres">
      <dgm:prSet presAssocID="{322EE26D-F3CB-49D8-B032-A6D6B926EC6C}" presName="space" presStyleCnt="0"/>
      <dgm:spPr/>
    </dgm:pt>
    <dgm:pt modelId="{D847BF5C-8E8D-4AB9-B39C-D9B8BFA2D73B}" type="pres">
      <dgm:prSet presAssocID="{111FBFB2-E37B-4306-90BA-7658C5CF959D}" presName="composite" presStyleCnt="0"/>
      <dgm:spPr/>
    </dgm:pt>
    <dgm:pt modelId="{8B29FCC9-C5E7-4DE2-9B3C-FE5428D8ECF2}" type="pres">
      <dgm:prSet presAssocID="{111FBFB2-E37B-4306-90BA-7658C5CF959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A731A9F-E56B-4FCA-A23D-067067857319}" type="pres">
      <dgm:prSet presAssocID="{111FBFB2-E37B-4306-90BA-7658C5CF959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CC93134-03E6-437D-B996-DB6E9D61FC83}" srcId="{EDCE2155-3D71-4DD3-8502-3679D58B56DA}" destId="{76A36839-AE41-4370-A332-3A6F6BA23FD4}" srcOrd="0" destOrd="0" parTransId="{D619D05F-1C1E-4C89-87AD-47D64FD70BF5}" sibTransId="{D8918D33-FD91-41D4-8BAB-BFF6A6A47A43}"/>
    <dgm:cxn modelId="{767AC639-2B2B-490F-8800-1EE32144F3A4}" type="presOf" srcId="{32ED57B8-70AB-4388-9B9D-88B88D37B89E}" destId="{7ACA47DB-A634-4A21-950E-A78FB7374116}" srcOrd="0" destOrd="0" presId="urn:microsoft.com/office/officeart/2005/8/layout/hList1"/>
    <dgm:cxn modelId="{E848C953-B836-490E-9500-9E53917D4C87}" type="presOf" srcId="{111FBFB2-E37B-4306-90BA-7658C5CF959D}" destId="{8B29FCC9-C5E7-4DE2-9B3C-FE5428D8ECF2}" srcOrd="0" destOrd="0" presId="urn:microsoft.com/office/officeart/2005/8/layout/hList1"/>
    <dgm:cxn modelId="{1DF22277-671E-45CA-A848-F1F1BF5517CA}" srcId="{EDCE2155-3D71-4DD3-8502-3679D58B56DA}" destId="{7A4EC0F9-71A1-48A8-B633-F3EA272B3A3A}" srcOrd="1" destOrd="0" parTransId="{88A0D314-6CCF-422C-9F51-93044D5579A5}" sibTransId="{322EE26D-F3CB-49D8-B032-A6D6B926EC6C}"/>
    <dgm:cxn modelId="{266C6292-746C-4E90-A0B8-AB5A888BDF8F}" type="presOf" srcId="{8BAB043D-72A1-495C-B362-B84ACE5AA5A7}" destId="{0AFF45AE-46F8-4511-B059-B64BE5984FDC}" srcOrd="0" destOrd="0" presId="urn:microsoft.com/office/officeart/2005/8/layout/hList1"/>
    <dgm:cxn modelId="{13BF1F95-6529-48CB-97F0-28C28C2A59DD}" srcId="{7A4EC0F9-71A1-48A8-B633-F3EA272B3A3A}" destId="{32ED57B8-70AB-4388-9B9D-88B88D37B89E}" srcOrd="0" destOrd="0" parTransId="{F4E15998-016C-4F71-A238-0580BE965658}" sibTransId="{47C122EA-E2C1-436D-8F92-0990129FA997}"/>
    <dgm:cxn modelId="{768182B2-7F6A-4902-9479-938C348B230B}" srcId="{111FBFB2-E37B-4306-90BA-7658C5CF959D}" destId="{75AF006A-7E06-4C02-9600-D56BC35B07DC}" srcOrd="0" destOrd="0" parTransId="{327B39E6-50DA-4704-A555-8BBCFE60B713}" sibTransId="{58878809-8747-4B8E-AA73-E33AA4243685}"/>
    <dgm:cxn modelId="{1643A5CF-0587-48AD-8E97-224BEEB0D163}" type="presOf" srcId="{7A4EC0F9-71A1-48A8-B633-F3EA272B3A3A}" destId="{E22BAF51-3296-4D6A-B98E-8D1D7EB5B34C}" srcOrd="0" destOrd="0" presId="urn:microsoft.com/office/officeart/2005/8/layout/hList1"/>
    <dgm:cxn modelId="{2EDE72D1-8A98-40AD-BFDE-5675181D3715}" srcId="{76A36839-AE41-4370-A332-3A6F6BA23FD4}" destId="{8BAB043D-72A1-495C-B362-B84ACE5AA5A7}" srcOrd="0" destOrd="0" parTransId="{F8912ACF-7FAB-4D18-B1B8-B05DCAAE6D74}" sibTransId="{26259818-4D56-4ABB-A71D-9C298DD9D8EA}"/>
    <dgm:cxn modelId="{BFE60CE3-1AC4-4C29-839D-5343CF230567}" type="presOf" srcId="{75AF006A-7E06-4C02-9600-D56BC35B07DC}" destId="{EA731A9F-E56B-4FCA-A23D-067067857319}" srcOrd="0" destOrd="0" presId="urn:microsoft.com/office/officeart/2005/8/layout/hList1"/>
    <dgm:cxn modelId="{1EAA38E6-4D17-4CB0-8D39-FD7217FA0812}" type="presOf" srcId="{EDCE2155-3D71-4DD3-8502-3679D58B56DA}" destId="{45DDEC43-9E92-41D3-B8DA-053E313A5E0F}" srcOrd="0" destOrd="0" presId="urn:microsoft.com/office/officeart/2005/8/layout/hList1"/>
    <dgm:cxn modelId="{281CF5EA-055D-4F8D-A7F2-7D3242F63ECC}" srcId="{EDCE2155-3D71-4DD3-8502-3679D58B56DA}" destId="{111FBFB2-E37B-4306-90BA-7658C5CF959D}" srcOrd="2" destOrd="0" parTransId="{4F943ABD-0B30-461E-9DB1-461AC90E310D}" sibTransId="{694291D2-BEB5-49BF-880D-77E51E20F25E}"/>
    <dgm:cxn modelId="{D8C662FC-922D-4B38-B644-197F3C8E50FF}" type="presOf" srcId="{76A36839-AE41-4370-A332-3A6F6BA23FD4}" destId="{659CF53C-0157-4259-91AC-3BD52E27C7C0}" srcOrd="0" destOrd="0" presId="urn:microsoft.com/office/officeart/2005/8/layout/hList1"/>
    <dgm:cxn modelId="{30B308C1-9EC3-4734-A802-DC28A0C40994}" type="presParOf" srcId="{45DDEC43-9E92-41D3-B8DA-053E313A5E0F}" destId="{2A115949-7FDA-4D91-9269-192F45488934}" srcOrd="0" destOrd="0" presId="urn:microsoft.com/office/officeart/2005/8/layout/hList1"/>
    <dgm:cxn modelId="{3BE4D994-DF42-4766-9408-8BEB0122DE3F}" type="presParOf" srcId="{2A115949-7FDA-4D91-9269-192F45488934}" destId="{659CF53C-0157-4259-91AC-3BD52E27C7C0}" srcOrd="0" destOrd="0" presId="urn:microsoft.com/office/officeart/2005/8/layout/hList1"/>
    <dgm:cxn modelId="{895A51C7-2F5E-4C12-B2FA-DF6C5D442052}" type="presParOf" srcId="{2A115949-7FDA-4D91-9269-192F45488934}" destId="{0AFF45AE-46F8-4511-B059-B64BE5984FDC}" srcOrd="1" destOrd="0" presId="urn:microsoft.com/office/officeart/2005/8/layout/hList1"/>
    <dgm:cxn modelId="{4F336BB1-35D1-4B5A-88D3-A94731D12530}" type="presParOf" srcId="{45DDEC43-9E92-41D3-B8DA-053E313A5E0F}" destId="{8EC74F55-022B-4B78-B705-C65D0B7A3D01}" srcOrd="1" destOrd="0" presId="urn:microsoft.com/office/officeart/2005/8/layout/hList1"/>
    <dgm:cxn modelId="{0F9C8F3F-5B0F-4D9E-8816-7BB121E15F93}" type="presParOf" srcId="{45DDEC43-9E92-41D3-B8DA-053E313A5E0F}" destId="{50A5FC0C-148C-4B2C-9B6E-5EFCB049F488}" srcOrd="2" destOrd="0" presId="urn:microsoft.com/office/officeart/2005/8/layout/hList1"/>
    <dgm:cxn modelId="{F5E14A04-A2CD-48CB-8280-495AA396B5B5}" type="presParOf" srcId="{50A5FC0C-148C-4B2C-9B6E-5EFCB049F488}" destId="{E22BAF51-3296-4D6A-B98E-8D1D7EB5B34C}" srcOrd="0" destOrd="0" presId="urn:microsoft.com/office/officeart/2005/8/layout/hList1"/>
    <dgm:cxn modelId="{AD1F1554-B46E-4D55-9107-0E6CE6B65789}" type="presParOf" srcId="{50A5FC0C-148C-4B2C-9B6E-5EFCB049F488}" destId="{7ACA47DB-A634-4A21-950E-A78FB7374116}" srcOrd="1" destOrd="0" presId="urn:microsoft.com/office/officeart/2005/8/layout/hList1"/>
    <dgm:cxn modelId="{300A07EE-4F60-4E99-B761-5F5C55B22E18}" type="presParOf" srcId="{45DDEC43-9E92-41D3-B8DA-053E313A5E0F}" destId="{9948983D-B9B1-404E-A3B0-90EAB896680D}" srcOrd="3" destOrd="0" presId="urn:microsoft.com/office/officeart/2005/8/layout/hList1"/>
    <dgm:cxn modelId="{EBA616C8-DA17-46C2-B645-6FD45A54E771}" type="presParOf" srcId="{45DDEC43-9E92-41D3-B8DA-053E313A5E0F}" destId="{D847BF5C-8E8D-4AB9-B39C-D9B8BFA2D73B}" srcOrd="4" destOrd="0" presId="urn:microsoft.com/office/officeart/2005/8/layout/hList1"/>
    <dgm:cxn modelId="{ABEF5B23-8BEF-41BF-8C35-251A6F543514}" type="presParOf" srcId="{D847BF5C-8E8D-4AB9-B39C-D9B8BFA2D73B}" destId="{8B29FCC9-C5E7-4DE2-9B3C-FE5428D8ECF2}" srcOrd="0" destOrd="0" presId="urn:microsoft.com/office/officeart/2005/8/layout/hList1"/>
    <dgm:cxn modelId="{8CD5D340-FFBD-432A-853B-AAE11E4652B9}" type="presParOf" srcId="{D847BF5C-8E8D-4AB9-B39C-D9B8BFA2D73B}" destId="{EA731A9F-E56B-4FCA-A23D-06706785731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CE2155-3D71-4DD3-8502-3679D58B56D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86FAB8-7CC0-455D-96DA-5418CA17DC3F}">
      <dgm:prSet phldr="0"/>
      <dgm:spPr/>
      <dgm:t>
        <a:bodyPr/>
        <a:lstStyle/>
        <a:p>
          <a:pPr rtl="0"/>
          <a:r>
            <a:rPr lang="en-US" err="1">
              <a:latin typeface="Poppins Medium"/>
            </a:rPr>
            <a:t>SegNet</a:t>
          </a:r>
          <a:endParaRPr lang="en-US">
            <a:latin typeface="Poppins Medium"/>
          </a:endParaRPr>
        </a:p>
      </dgm:t>
    </dgm:pt>
    <dgm:pt modelId="{83440F1C-432A-4BE5-9670-6FFB4289DCE7}" type="parTrans" cxnId="{C5540C1F-9DE4-4BE9-9F0D-D032FC482110}">
      <dgm:prSet/>
      <dgm:spPr/>
    </dgm:pt>
    <dgm:pt modelId="{2E561C33-74EA-47C7-9879-BD33A1A2631E}" type="sibTrans" cxnId="{C5540C1F-9DE4-4BE9-9F0D-D032FC482110}">
      <dgm:prSet/>
      <dgm:spPr/>
      <dgm:t>
        <a:bodyPr/>
        <a:lstStyle/>
        <a:p>
          <a:endParaRPr lang="en-US"/>
        </a:p>
      </dgm:t>
    </dgm:pt>
    <dgm:pt modelId="{B9C55649-2CC3-4D3D-AE60-A66A2911C792}">
      <dgm:prSet phldr="0"/>
      <dgm:spPr/>
      <dgm:t>
        <a:bodyPr/>
        <a:lstStyle/>
        <a:p>
          <a:pPr algn="l"/>
          <a:r>
            <a:rPr lang="en-US">
              <a:latin typeface="Poppins Medium"/>
            </a:rPr>
            <a:t>VGG19</a:t>
          </a:r>
          <a:endParaRPr lang="en-US"/>
        </a:p>
      </dgm:t>
    </dgm:pt>
    <dgm:pt modelId="{ADADC12E-26AE-4D72-BEB7-40ED14296E1E}" type="parTrans" cxnId="{3A3623C6-36D1-4EBD-9757-2ABD659006CC}">
      <dgm:prSet/>
      <dgm:spPr/>
    </dgm:pt>
    <dgm:pt modelId="{15464E1E-0972-4416-9489-BA9431AF4EBC}" type="sibTrans" cxnId="{3A3623C6-36D1-4EBD-9757-2ABD659006CC}">
      <dgm:prSet/>
      <dgm:spPr/>
    </dgm:pt>
    <dgm:pt modelId="{76A36839-AE41-4370-A332-3A6F6BA23FD4}">
      <dgm:prSet phldr="0"/>
      <dgm:spPr/>
      <dgm:t>
        <a:bodyPr/>
        <a:lstStyle/>
        <a:p>
          <a:pPr algn="l"/>
          <a:r>
            <a:rPr lang="en-US">
              <a:latin typeface="Poppins Medium"/>
            </a:rPr>
            <a:t>U-Net</a:t>
          </a:r>
        </a:p>
      </dgm:t>
    </dgm:pt>
    <dgm:pt modelId="{D619D05F-1C1E-4C89-87AD-47D64FD70BF5}" type="parTrans" cxnId="{5CC93134-03E6-437D-B996-DB6E9D61FC83}">
      <dgm:prSet/>
      <dgm:spPr/>
    </dgm:pt>
    <dgm:pt modelId="{D8918D33-FD91-41D4-8BAB-BFF6A6A47A43}" type="sibTrans" cxnId="{5CC93134-03E6-437D-B996-DB6E9D61FC83}">
      <dgm:prSet/>
      <dgm:spPr/>
      <dgm:t>
        <a:bodyPr/>
        <a:lstStyle/>
        <a:p>
          <a:endParaRPr lang="en-US"/>
        </a:p>
      </dgm:t>
    </dgm:pt>
    <dgm:pt modelId="{8BAB043D-72A1-495C-B362-B84ACE5AA5A7}">
      <dgm:prSet phldr="0"/>
      <dgm:spPr/>
      <dgm:t>
        <a:bodyPr/>
        <a:lstStyle/>
        <a:p>
          <a:pPr algn="l" rtl="0"/>
          <a:r>
            <a:rPr lang="en-US">
              <a:latin typeface="Poppins Medium"/>
            </a:rPr>
            <a:t>MobileNetV2</a:t>
          </a:r>
        </a:p>
      </dgm:t>
    </dgm:pt>
    <dgm:pt modelId="{F8912ACF-7FAB-4D18-B1B8-B05DCAAE6D74}" type="parTrans" cxnId="{2EDE72D1-8A98-40AD-BFDE-5675181D3715}">
      <dgm:prSet/>
      <dgm:spPr/>
    </dgm:pt>
    <dgm:pt modelId="{26259818-4D56-4ABB-A71D-9C298DD9D8EA}" type="sibTrans" cxnId="{2EDE72D1-8A98-40AD-BFDE-5675181D3715}">
      <dgm:prSet/>
      <dgm:spPr/>
    </dgm:pt>
    <dgm:pt modelId="{02B2A0C6-648B-4A99-8D59-B12FE3374806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4 skip layers </a:t>
          </a:r>
        </a:p>
      </dgm:t>
    </dgm:pt>
    <dgm:pt modelId="{6DF526C4-59A7-4196-B3AE-3313EF58D0FA}" type="parTrans" cxnId="{D39E3E80-DC58-43B1-86A6-F5BA7C3CFFB5}">
      <dgm:prSet/>
      <dgm:spPr/>
    </dgm:pt>
    <dgm:pt modelId="{7DE38731-9111-4802-BE60-950D59E09A18}" type="sibTrans" cxnId="{D39E3E80-DC58-43B1-86A6-F5BA7C3CFFB5}">
      <dgm:prSet/>
      <dgm:spPr/>
    </dgm:pt>
    <dgm:pt modelId="{3C7AA9FD-F970-442B-92F1-951BA15C0604}">
      <dgm:prSet phldr="0"/>
      <dgm:spPr/>
      <dgm:t>
        <a:bodyPr/>
        <a:lstStyle/>
        <a:p>
          <a:pPr algn="l" rtl="0"/>
          <a:r>
            <a:rPr lang="en-US">
              <a:latin typeface="Poppins Medium"/>
            </a:rPr>
            <a:t>5 Max pooling and Max </a:t>
          </a:r>
          <a:r>
            <a:rPr lang="en-US" err="1">
              <a:latin typeface="Poppins Medium"/>
            </a:rPr>
            <a:t>unpooling</a:t>
          </a:r>
          <a:r>
            <a:rPr lang="en-US">
              <a:latin typeface="Poppins Medium"/>
            </a:rPr>
            <a:t> layers with indices</a:t>
          </a:r>
        </a:p>
      </dgm:t>
    </dgm:pt>
    <dgm:pt modelId="{A872F62C-C9F3-41DB-A87F-CCD0B5C213CB}" type="parTrans" cxnId="{DE1AAD14-B165-4BCA-84B4-4DF185CA66E9}">
      <dgm:prSet/>
      <dgm:spPr/>
    </dgm:pt>
    <dgm:pt modelId="{AF6DF693-6B6A-4C20-B476-7CCFE2C273C1}" type="sibTrans" cxnId="{DE1AAD14-B165-4BCA-84B4-4DF185CA66E9}">
      <dgm:prSet/>
      <dgm:spPr/>
    </dgm:pt>
    <dgm:pt modelId="{45DDEC43-9E92-41D3-B8DA-053E313A5E0F}" type="pres">
      <dgm:prSet presAssocID="{EDCE2155-3D71-4DD3-8502-3679D58B56DA}" presName="Name0" presStyleCnt="0">
        <dgm:presLayoutVars>
          <dgm:dir/>
          <dgm:animLvl val="lvl"/>
          <dgm:resizeHandles val="exact"/>
        </dgm:presLayoutVars>
      </dgm:prSet>
      <dgm:spPr/>
    </dgm:pt>
    <dgm:pt modelId="{81649F2E-FEA5-4D62-907A-4F1DF0011989}" type="pres">
      <dgm:prSet presAssocID="{D986FAB8-7CC0-455D-96DA-5418CA17DC3F}" presName="composite" presStyleCnt="0"/>
      <dgm:spPr/>
    </dgm:pt>
    <dgm:pt modelId="{D934715A-B0B4-4C55-9A02-DA66895469DA}" type="pres">
      <dgm:prSet presAssocID="{D986FAB8-7CC0-455D-96DA-5418CA17DC3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6744F66-A7AF-43BB-B8AE-915335AFF02F}" type="pres">
      <dgm:prSet presAssocID="{D986FAB8-7CC0-455D-96DA-5418CA17DC3F}" presName="desTx" presStyleLbl="alignAccFollowNode1" presStyleIdx="0" presStyleCnt="2">
        <dgm:presLayoutVars>
          <dgm:bulletEnabled val="1"/>
        </dgm:presLayoutVars>
      </dgm:prSet>
      <dgm:spPr/>
    </dgm:pt>
    <dgm:pt modelId="{DEE2EDDE-4EBF-463D-B640-EB5F18A13C07}" type="pres">
      <dgm:prSet presAssocID="{2E561C33-74EA-47C7-9879-BD33A1A2631E}" presName="space" presStyleCnt="0"/>
      <dgm:spPr/>
    </dgm:pt>
    <dgm:pt modelId="{2A115949-7FDA-4D91-9269-192F45488934}" type="pres">
      <dgm:prSet presAssocID="{76A36839-AE41-4370-A332-3A6F6BA23FD4}" presName="composite" presStyleCnt="0"/>
      <dgm:spPr/>
    </dgm:pt>
    <dgm:pt modelId="{659CF53C-0157-4259-91AC-3BD52E27C7C0}" type="pres">
      <dgm:prSet presAssocID="{76A36839-AE41-4370-A332-3A6F6BA23FD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AFF45AE-46F8-4511-B059-B64BE5984FDC}" type="pres">
      <dgm:prSet presAssocID="{76A36839-AE41-4370-A332-3A6F6BA23FD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717FF0E-0240-4FFF-AB9C-EF512446C5ED}" type="presOf" srcId="{02B2A0C6-648B-4A99-8D59-B12FE3374806}" destId="{0AFF45AE-46F8-4511-B059-B64BE5984FDC}" srcOrd="0" destOrd="1" presId="urn:microsoft.com/office/officeart/2005/8/layout/hList1"/>
    <dgm:cxn modelId="{DE1AAD14-B165-4BCA-84B4-4DF185CA66E9}" srcId="{D986FAB8-7CC0-455D-96DA-5418CA17DC3F}" destId="{3C7AA9FD-F970-442B-92F1-951BA15C0604}" srcOrd="1" destOrd="0" parTransId="{A872F62C-C9F3-41DB-A87F-CCD0B5C213CB}" sibTransId="{AF6DF693-6B6A-4C20-B476-7CCFE2C273C1}"/>
    <dgm:cxn modelId="{268E581B-BEE7-4F15-8E8D-B2A0C830BD29}" type="presOf" srcId="{B9C55649-2CC3-4D3D-AE60-A66A2911C792}" destId="{16744F66-A7AF-43BB-B8AE-915335AFF02F}" srcOrd="0" destOrd="0" presId="urn:microsoft.com/office/officeart/2005/8/layout/hList1"/>
    <dgm:cxn modelId="{C5540C1F-9DE4-4BE9-9F0D-D032FC482110}" srcId="{EDCE2155-3D71-4DD3-8502-3679D58B56DA}" destId="{D986FAB8-7CC0-455D-96DA-5418CA17DC3F}" srcOrd="0" destOrd="0" parTransId="{83440F1C-432A-4BE5-9670-6FFB4289DCE7}" sibTransId="{2E561C33-74EA-47C7-9879-BD33A1A2631E}"/>
    <dgm:cxn modelId="{5CC93134-03E6-437D-B996-DB6E9D61FC83}" srcId="{EDCE2155-3D71-4DD3-8502-3679D58B56DA}" destId="{76A36839-AE41-4370-A332-3A6F6BA23FD4}" srcOrd="1" destOrd="0" parTransId="{D619D05F-1C1E-4C89-87AD-47D64FD70BF5}" sibTransId="{D8918D33-FD91-41D4-8BAB-BFF6A6A47A43}"/>
    <dgm:cxn modelId="{D39E3E80-DC58-43B1-86A6-F5BA7C3CFFB5}" srcId="{76A36839-AE41-4370-A332-3A6F6BA23FD4}" destId="{02B2A0C6-648B-4A99-8D59-B12FE3374806}" srcOrd="1" destOrd="0" parTransId="{6DF526C4-59A7-4196-B3AE-3313EF58D0FA}" sibTransId="{7DE38731-9111-4802-BE60-950D59E09A18}"/>
    <dgm:cxn modelId="{65EEE1B2-F793-4E34-9287-E5F22AAE79E8}" type="presOf" srcId="{D986FAB8-7CC0-455D-96DA-5418CA17DC3F}" destId="{D934715A-B0B4-4C55-9A02-DA66895469DA}" srcOrd="0" destOrd="0" presId="urn:microsoft.com/office/officeart/2005/8/layout/hList1"/>
    <dgm:cxn modelId="{8016DBB3-E8A2-4A47-AB4A-064D5E63F4CD}" type="presOf" srcId="{3C7AA9FD-F970-442B-92F1-951BA15C0604}" destId="{16744F66-A7AF-43BB-B8AE-915335AFF02F}" srcOrd="0" destOrd="1" presId="urn:microsoft.com/office/officeart/2005/8/layout/hList1"/>
    <dgm:cxn modelId="{3A3623C6-36D1-4EBD-9757-2ABD659006CC}" srcId="{D986FAB8-7CC0-455D-96DA-5418CA17DC3F}" destId="{B9C55649-2CC3-4D3D-AE60-A66A2911C792}" srcOrd="0" destOrd="0" parTransId="{ADADC12E-26AE-4D72-BEB7-40ED14296E1E}" sibTransId="{15464E1E-0972-4416-9489-BA9431AF4EBC}"/>
    <dgm:cxn modelId="{2EDE72D1-8A98-40AD-BFDE-5675181D3715}" srcId="{76A36839-AE41-4370-A332-3A6F6BA23FD4}" destId="{8BAB043D-72A1-495C-B362-B84ACE5AA5A7}" srcOrd="0" destOrd="0" parTransId="{F8912ACF-7FAB-4D18-B1B8-B05DCAAE6D74}" sibTransId="{26259818-4D56-4ABB-A71D-9C298DD9D8EA}"/>
    <dgm:cxn modelId="{1EAA38E6-4D17-4CB0-8D39-FD7217FA0812}" type="presOf" srcId="{EDCE2155-3D71-4DD3-8502-3679D58B56DA}" destId="{45DDEC43-9E92-41D3-B8DA-053E313A5E0F}" srcOrd="0" destOrd="0" presId="urn:microsoft.com/office/officeart/2005/8/layout/hList1"/>
    <dgm:cxn modelId="{5D0CC9E6-1E39-4E48-986C-CA00EFAB2FA7}" type="presOf" srcId="{76A36839-AE41-4370-A332-3A6F6BA23FD4}" destId="{659CF53C-0157-4259-91AC-3BD52E27C7C0}" srcOrd="0" destOrd="0" presId="urn:microsoft.com/office/officeart/2005/8/layout/hList1"/>
    <dgm:cxn modelId="{A172D4E8-8813-448C-A20B-C2076E41AA33}" type="presOf" srcId="{8BAB043D-72A1-495C-B362-B84ACE5AA5A7}" destId="{0AFF45AE-46F8-4511-B059-B64BE5984FDC}" srcOrd="0" destOrd="0" presId="urn:microsoft.com/office/officeart/2005/8/layout/hList1"/>
    <dgm:cxn modelId="{863C5B0A-B908-4EA0-95FE-75CD9F1ADF77}" type="presParOf" srcId="{45DDEC43-9E92-41D3-B8DA-053E313A5E0F}" destId="{81649F2E-FEA5-4D62-907A-4F1DF0011989}" srcOrd="0" destOrd="0" presId="urn:microsoft.com/office/officeart/2005/8/layout/hList1"/>
    <dgm:cxn modelId="{ACDF5DC7-30D0-4008-B57A-DF55C80D45B1}" type="presParOf" srcId="{81649F2E-FEA5-4D62-907A-4F1DF0011989}" destId="{D934715A-B0B4-4C55-9A02-DA66895469DA}" srcOrd="0" destOrd="0" presId="urn:microsoft.com/office/officeart/2005/8/layout/hList1"/>
    <dgm:cxn modelId="{459AE996-9608-44AE-9C86-30F41E75D10B}" type="presParOf" srcId="{81649F2E-FEA5-4D62-907A-4F1DF0011989}" destId="{16744F66-A7AF-43BB-B8AE-915335AFF02F}" srcOrd="1" destOrd="0" presId="urn:microsoft.com/office/officeart/2005/8/layout/hList1"/>
    <dgm:cxn modelId="{0653EA71-D1AC-4E5B-ADE1-6FD1C50BE611}" type="presParOf" srcId="{45DDEC43-9E92-41D3-B8DA-053E313A5E0F}" destId="{DEE2EDDE-4EBF-463D-B640-EB5F18A13C07}" srcOrd="1" destOrd="0" presId="urn:microsoft.com/office/officeart/2005/8/layout/hList1"/>
    <dgm:cxn modelId="{CBE8139B-AF03-4FC1-9C81-AFEDC769F98E}" type="presParOf" srcId="{45DDEC43-9E92-41D3-B8DA-053E313A5E0F}" destId="{2A115949-7FDA-4D91-9269-192F45488934}" srcOrd="2" destOrd="0" presId="urn:microsoft.com/office/officeart/2005/8/layout/hList1"/>
    <dgm:cxn modelId="{0B57ECB1-722F-4FC7-8CEA-094FAC95F7C0}" type="presParOf" srcId="{2A115949-7FDA-4D91-9269-192F45488934}" destId="{659CF53C-0157-4259-91AC-3BD52E27C7C0}" srcOrd="0" destOrd="0" presId="urn:microsoft.com/office/officeart/2005/8/layout/hList1"/>
    <dgm:cxn modelId="{843F704B-996F-43DA-8213-9E3794B834DF}" type="presParOf" srcId="{2A115949-7FDA-4D91-9269-192F45488934}" destId="{0AFF45AE-46F8-4511-B059-B64BE5984FD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DF3258-1A52-4534-90F0-DE102FC4005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BF983-DC0B-497A-8EF4-8B237D48847B}">
      <dgm:prSet phldrT="[Text]" phldr="0"/>
      <dgm:spPr/>
      <dgm:t>
        <a:bodyPr/>
        <a:lstStyle/>
        <a:p>
          <a:pPr rtl="0"/>
          <a:r>
            <a:rPr lang="en-US" dirty="0">
              <a:latin typeface="Poppins Medium"/>
            </a:rPr>
            <a:t>2511 images for training 885 images for test</a:t>
          </a:r>
          <a:endParaRPr lang="en-US" dirty="0"/>
        </a:p>
      </dgm:t>
    </dgm:pt>
    <dgm:pt modelId="{B986CA70-BC3C-40B8-96B0-262EABFBF1ED}" type="parTrans" cxnId="{5B1E0A8F-822A-4A40-9ECD-C53BBC41634C}">
      <dgm:prSet/>
      <dgm:spPr/>
      <dgm:t>
        <a:bodyPr/>
        <a:lstStyle/>
        <a:p>
          <a:endParaRPr lang="en-US"/>
        </a:p>
      </dgm:t>
    </dgm:pt>
    <dgm:pt modelId="{83DE881C-CF96-456D-8A91-0B78E4E6A088}" type="sibTrans" cxnId="{5B1E0A8F-822A-4A40-9ECD-C53BBC41634C}">
      <dgm:prSet/>
      <dgm:spPr/>
      <dgm:t>
        <a:bodyPr/>
        <a:lstStyle/>
        <a:p>
          <a:endParaRPr lang="en-US"/>
        </a:p>
      </dgm:t>
    </dgm:pt>
    <dgm:pt modelId="{A3A94F8A-5DAB-43AA-97AB-617C1A03D0A0}">
      <dgm:prSet phldrT="[Text]" phldr="0"/>
      <dgm:spPr/>
      <dgm:t>
        <a:bodyPr/>
        <a:lstStyle/>
        <a:p>
          <a:r>
            <a:rPr lang="en-US">
              <a:latin typeface="Poppins Medium"/>
            </a:rPr>
            <a:t>Autoencoder</a:t>
          </a:r>
          <a:endParaRPr lang="en-US"/>
        </a:p>
      </dgm:t>
    </dgm:pt>
    <dgm:pt modelId="{90BF8DD8-372C-4168-A9B3-0AC201E7DC32}" type="parTrans" cxnId="{FB598F19-295C-4400-BE1C-068495A7A37E}">
      <dgm:prSet/>
      <dgm:spPr/>
      <dgm:t>
        <a:bodyPr/>
        <a:lstStyle/>
        <a:p>
          <a:endParaRPr lang="en-US"/>
        </a:p>
      </dgm:t>
    </dgm:pt>
    <dgm:pt modelId="{5035B209-5118-49F4-90D5-F23072C5C8B1}" type="sibTrans" cxnId="{FB598F19-295C-4400-BE1C-068495A7A37E}">
      <dgm:prSet/>
      <dgm:spPr/>
      <dgm:t>
        <a:bodyPr/>
        <a:lstStyle/>
        <a:p>
          <a:endParaRPr lang="en-US"/>
        </a:p>
      </dgm:t>
    </dgm:pt>
    <dgm:pt modelId="{8114FEF5-D9AA-4608-83D4-23ED1B63D343}">
      <dgm:prSet phldrT="[Text]" phldr="0"/>
      <dgm:spPr/>
      <dgm:t>
        <a:bodyPr/>
        <a:lstStyle/>
        <a:p>
          <a:pPr rtl="0"/>
          <a:r>
            <a:rPr lang="en-US" dirty="0">
              <a:latin typeface="Poppins Medium"/>
            </a:rPr>
            <a:t>512 features for  each image in test set</a:t>
          </a:r>
          <a:endParaRPr lang="en-US" dirty="0"/>
        </a:p>
      </dgm:t>
    </dgm:pt>
    <dgm:pt modelId="{E1524FF7-5CC8-46D7-B92B-900496BDBD54}" type="parTrans" cxnId="{814BED19-081B-45BF-889D-0D4A225DD249}">
      <dgm:prSet/>
      <dgm:spPr/>
      <dgm:t>
        <a:bodyPr/>
        <a:lstStyle/>
        <a:p>
          <a:endParaRPr lang="en-US"/>
        </a:p>
      </dgm:t>
    </dgm:pt>
    <dgm:pt modelId="{1B562971-2F73-4764-8382-0BE22E56C56B}" type="sibTrans" cxnId="{814BED19-081B-45BF-889D-0D4A225DD249}">
      <dgm:prSet/>
      <dgm:spPr/>
      <dgm:t>
        <a:bodyPr/>
        <a:lstStyle/>
        <a:p>
          <a:endParaRPr lang="en-US"/>
        </a:p>
      </dgm:t>
    </dgm:pt>
    <dgm:pt modelId="{5ED81A8C-744E-443B-8AA5-C3B1CE713826}">
      <dgm:prSet phldrT="[Text]" phldr="0"/>
      <dgm:spPr/>
      <dgm:t>
        <a:bodyPr/>
        <a:lstStyle/>
        <a:p>
          <a:r>
            <a:rPr lang="en-US">
              <a:latin typeface="Poppins Medium"/>
            </a:rPr>
            <a:t>VGG19</a:t>
          </a:r>
          <a:endParaRPr lang="en-US"/>
        </a:p>
      </dgm:t>
    </dgm:pt>
    <dgm:pt modelId="{C024222F-EF48-4741-8245-D94A046E33C1}" type="parTrans" cxnId="{E9B6ED4F-F932-4BDF-A79A-1A305320220A}">
      <dgm:prSet/>
      <dgm:spPr/>
      <dgm:t>
        <a:bodyPr/>
        <a:lstStyle/>
        <a:p>
          <a:endParaRPr lang="en-US"/>
        </a:p>
      </dgm:t>
    </dgm:pt>
    <dgm:pt modelId="{952CA73D-29FD-4373-A345-2A517E2A5D84}" type="sibTrans" cxnId="{E9B6ED4F-F932-4BDF-A79A-1A305320220A}">
      <dgm:prSet/>
      <dgm:spPr/>
      <dgm:t>
        <a:bodyPr/>
        <a:lstStyle/>
        <a:p>
          <a:endParaRPr lang="en-US"/>
        </a:p>
      </dgm:t>
    </dgm:pt>
    <dgm:pt modelId="{7950DD59-E9BC-47E6-BFCB-806CE36CD06E}">
      <dgm:prSet phldrT="[Text]" phldr="0"/>
      <dgm:spPr/>
      <dgm:t>
        <a:bodyPr/>
        <a:lstStyle/>
        <a:p>
          <a:pPr rtl="0"/>
          <a:r>
            <a:rPr lang="en-US" dirty="0">
              <a:latin typeface="Poppins Medium"/>
            </a:rPr>
            <a:t>512 features for  each image in test set</a:t>
          </a:r>
          <a:endParaRPr lang="en-US" dirty="0"/>
        </a:p>
      </dgm:t>
    </dgm:pt>
    <dgm:pt modelId="{F164FC84-D58D-47AD-9299-0659407CFBF0}" type="parTrans" cxnId="{4739B130-DE99-45A2-9775-7B4CA119E20D}">
      <dgm:prSet/>
      <dgm:spPr/>
      <dgm:t>
        <a:bodyPr/>
        <a:lstStyle/>
        <a:p>
          <a:endParaRPr lang="en-US"/>
        </a:p>
      </dgm:t>
    </dgm:pt>
    <dgm:pt modelId="{405C2032-F847-4336-A427-41D30DF6B7AD}" type="sibTrans" cxnId="{4739B130-DE99-45A2-9775-7B4CA119E20D}">
      <dgm:prSet/>
      <dgm:spPr/>
      <dgm:t>
        <a:bodyPr/>
        <a:lstStyle/>
        <a:p>
          <a:endParaRPr lang="en-US"/>
        </a:p>
      </dgm:t>
    </dgm:pt>
    <dgm:pt modelId="{90AFEDE5-ABB4-4D01-AA19-71AE6403237E}">
      <dgm:prSet phldrT="[Text]" phldr="0"/>
      <dgm:spPr/>
      <dgm:t>
        <a:bodyPr/>
        <a:lstStyle/>
        <a:p>
          <a:r>
            <a:rPr lang="en-US">
              <a:latin typeface="Poppins Medium"/>
            </a:rPr>
            <a:t>Resnet50</a:t>
          </a:r>
          <a:endParaRPr lang="en-US"/>
        </a:p>
      </dgm:t>
    </dgm:pt>
    <dgm:pt modelId="{41A6A539-53C5-416E-861E-4FFDAD4320B6}" type="parTrans" cxnId="{68E3F903-6F17-45C8-84EB-0ABFADE68E67}">
      <dgm:prSet/>
      <dgm:spPr/>
      <dgm:t>
        <a:bodyPr/>
        <a:lstStyle/>
        <a:p>
          <a:endParaRPr lang="en-US"/>
        </a:p>
      </dgm:t>
    </dgm:pt>
    <dgm:pt modelId="{D9F8037D-99FB-4E35-8BDD-2E32CA3983AD}" type="sibTrans" cxnId="{68E3F903-6F17-45C8-84EB-0ABFADE68E67}">
      <dgm:prSet/>
      <dgm:spPr/>
      <dgm:t>
        <a:bodyPr/>
        <a:lstStyle/>
        <a:p>
          <a:endParaRPr lang="en-US"/>
        </a:p>
      </dgm:t>
    </dgm:pt>
    <dgm:pt modelId="{A831EA9D-FA2A-44F9-BB6A-FD24407BB500}">
      <dgm:prSet phldrT="[Text]" phldr="0"/>
      <dgm:spPr/>
      <dgm:t>
        <a:bodyPr/>
        <a:lstStyle/>
        <a:p>
          <a:pPr rtl="0"/>
          <a:r>
            <a:rPr lang="en-US" dirty="0">
              <a:latin typeface="Poppins Medium"/>
            </a:rPr>
            <a:t>2048 features for  each  image </a:t>
          </a:r>
          <a:r>
            <a:rPr lang="en-US" dirty="0" err="1">
              <a:latin typeface="Poppins Medium"/>
            </a:rPr>
            <a:t>nel</a:t>
          </a:r>
          <a:r>
            <a:rPr lang="en-US" dirty="0">
              <a:latin typeface="Poppins Medium"/>
            </a:rPr>
            <a:t> test set</a:t>
          </a:r>
          <a:endParaRPr lang="en-US" dirty="0"/>
        </a:p>
      </dgm:t>
    </dgm:pt>
    <dgm:pt modelId="{45446D79-8EFE-42F6-A585-3FDF968635DF}" type="parTrans" cxnId="{B54B21A2-CB4F-4A81-9F89-E9067CBDDC3A}">
      <dgm:prSet/>
      <dgm:spPr/>
      <dgm:t>
        <a:bodyPr/>
        <a:lstStyle/>
        <a:p>
          <a:endParaRPr lang="en-US"/>
        </a:p>
      </dgm:t>
    </dgm:pt>
    <dgm:pt modelId="{B5AF5763-8BF3-4511-82C6-082B761AFDD7}" type="sibTrans" cxnId="{B54B21A2-CB4F-4A81-9F89-E9067CBDDC3A}">
      <dgm:prSet/>
      <dgm:spPr/>
      <dgm:t>
        <a:bodyPr/>
        <a:lstStyle/>
        <a:p>
          <a:endParaRPr lang="en-US"/>
        </a:p>
      </dgm:t>
    </dgm:pt>
    <dgm:pt modelId="{136A29EA-4004-4B8C-88B0-7D33CA525CCC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Training</a:t>
          </a:r>
        </a:p>
      </dgm:t>
    </dgm:pt>
    <dgm:pt modelId="{266F15D8-5419-4AE7-A80E-5C52A313D3A1}" type="parTrans" cxnId="{C8CF415A-30C1-43B5-819D-61F2D2C3D4B4}">
      <dgm:prSet/>
      <dgm:spPr/>
      <dgm:t>
        <a:bodyPr/>
        <a:lstStyle/>
        <a:p>
          <a:endParaRPr lang="en-US"/>
        </a:p>
      </dgm:t>
    </dgm:pt>
    <dgm:pt modelId="{CEEB8231-4C09-47B5-937D-68BC2628B829}" type="sibTrans" cxnId="{C8CF415A-30C1-43B5-819D-61F2D2C3D4B4}">
      <dgm:prSet/>
      <dgm:spPr/>
      <dgm:t>
        <a:bodyPr/>
        <a:lstStyle/>
        <a:p>
          <a:endParaRPr lang="it-IT"/>
        </a:p>
      </dgm:t>
    </dgm:pt>
    <dgm:pt modelId="{A2572A06-300F-49EB-8323-13F70AF6AD8C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Fine Tuning</a:t>
          </a:r>
        </a:p>
      </dgm:t>
    </dgm:pt>
    <dgm:pt modelId="{23AD8057-4E7C-4409-8DAB-9EC7D1683F20}" type="parTrans" cxnId="{87A4A61B-8789-43B6-AC26-EC5E7713ED06}">
      <dgm:prSet/>
      <dgm:spPr/>
      <dgm:t>
        <a:bodyPr/>
        <a:lstStyle/>
        <a:p>
          <a:endParaRPr lang="en-US"/>
        </a:p>
      </dgm:t>
    </dgm:pt>
    <dgm:pt modelId="{D70289EB-C010-4EEA-97F5-5703D5BD389F}" type="sibTrans" cxnId="{87A4A61B-8789-43B6-AC26-EC5E7713ED06}">
      <dgm:prSet/>
      <dgm:spPr/>
      <dgm:t>
        <a:bodyPr/>
        <a:lstStyle/>
        <a:p>
          <a:endParaRPr lang="it-IT"/>
        </a:p>
      </dgm:t>
    </dgm:pt>
    <dgm:pt modelId="{191A72C1-E8A7-44ED-80A6-E2F388579A8F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Fine Tuning</a:t>
          </a:r>
        </a:p>
      </dgm:t>
    </dgm:pt>
    <dgm:pt modelId="{77DBE710-FA7C-4A41-AB76-E02C1958A7FC}" type="parTrans" cxnId="{D0107C96-B378-4592-A546-8FACFBCFED3C}">
      <dgm:prSet/>
      <dgm:spPr/>
      <dgm:t>
        <a:bodyPr/>
        <a:lstStyle/>
        <a:p>
          <a:endParaRPr lang="en-US"/>
        </a:p>
      </dgm:t>
    </dgm:pt>
    <dgm:pt modelId="{169C2F9D-820E-4D8D-B12C-4E4186CF5B1F}" type="sibTrans" cxnId="{D0107C96-B378-4592-A546-8FACFBCFED3C}">
      <dgm:prSet/>
      <dgm:spPr/>
      <dgm:t>
        <a:bodyPr/>
        <a:lstStyle/>
        <a:p>
          <a:endParaRPr lang="it-IT"/>
        </a:p>
      </dgm:t>
    </dgm:pt>
    <dgm:pt modelId="{82F05042-7A4E-4E96-94BA-7AB55E00652A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K-means</a:t>
          </a:r>
        </a:p>
      </dgm:t>
    </dgm:pt>
    <dgm:pt modelId="{7F237E52-816E-4CED-B808-37B04768A9E7}" type="parTrans" cxnId="{BD48E4BD-A1AE-4134-B005-E04A3D97152E}">
      <dgm:prSet/>
      <dgm:spPr/>
      <dgm:t>
        <a:bodyPr/>
        <a:lstStyle/>
        <a:p>
          <a:endParaRPr lang="en-US"/>
        </a:p>
      </dgm:t>
    </dgm:pt>
    <dgm:pt modelId="{91769A33-36D2-462C-A4A0-942F59783E5F}" type="sibTrans" cxnId="{BD48E4BD-A1AE-4134-B005-E04A3D97152E}">
      <dgm:prSet/>
      <dgm:spPr/>
      <dgm:t>
        <a:bodyPr/>
        <a:lstStyle/>
        <a:p>
          <a:endParaRPr lang="it-IT"/>
        </a:p>
      </dgm:t>
    </dgm:pt>
    <dgm:pt modelId="{56CFAFD1-41A7-4D49-99CA-01BE8E1C369D}">
      <dgm:prSet phldr="0"/>
      <dgm:spPr/>
      <dgm:t>
        <a:bodyPr/>
        <a:lstStyle/>
        <a:p>
          <a:pPr rtl="0"/>
          <a:r>
            <a:rPr lang="en-US" err="1">
              <a:latin typeface="Poppins Medium"/>
            </a:rPr>
            <a:t>Isomap</a:t>
          </a:r>
          <a:r>
            <a:rPr lang="en-US">
              <a:latin typeface="Poppins Medium"/>
            </a:rPr>
            <a:t> + K-means</a:t>
          </a:r>
        </a:p>
      </dgm:t>
    </dgm:pt>
    <dgm:pt modelId="{C08C3812-C3ED-40ED-83AB-88C173392DDC}" type="parTrans" cxnId="{EBED8461-635E-4E2A-A851-D2134974561F}">
      <dgm:prSet/>
      <dgm:spPr/>
      <dgm:t>
        <a:bodyPr/>
        <a:lstStyle/>
        <a:p>
          <a:endParaRPr lang="en-US"/>
        </a:p>
      </dgm:t>
    </dgm:pt>
    <dgm:pt modelId="{E0881D7C-BACE-4F59-A25D-3BAFB5AB9A46}" type="sibTrans" cxnId="{EBED8461-635E-4E2A-A851-D2134974561F}">
      <dgm:prSet/>
      <dgm:spPr/>
      <dgm:t>
        <a:bodyPr/>
        <a:lstStyle/>
        <a:p>
          <a:endParaRPr lang="it-IT"/>
        </a:p>
      </dgm:t>
    </dgm:pt>
    <dgm:pt modelId="{A861657B-7FD8-451C-A89F-37A4B7F3B022}">
      <dgm:prSet phldr="0"/>
      <dgm:spPr/>
      <dgm:t>
        <a:bodyPr/>
        <a:lstStyle/>
        <a:p>
          <a:r>
            <a:rPr lang="en-US">
              <a:latin typeface="Poppins Medium"/>
            </a:rPr>
            <a:t>Clusters</a:t>
          </a:r>
        </a:p>
      </dgm:t>
    </dgm:pt>
    <dgm:pt modelId="{DBFF3DB6-26B6-4488-BD1B-C577D61A3C2B}" type="parTrans" cxnId="{31999F65-5C88-40EB-9A69-B3CEFB366AFF}">
      <dgm:prSet/>
      <dgm:spPr/>
      <dgm:t>
        <a:bodyPr/>
        <a:lstStyle/>
        <a:p>
          <a:endParaRPr lang="en-US"/>
        </a:p>
      </dgm:t>
    </dgm:pt>
    <dgm:pt modelId="{726B3210-3E33-41ED-9EC5-58EA4E64B19B}" type="sibTrans" cxnId="{31999F65-5C88-40EB-9A69-B3CEFB366AFF}">
      <dgm:prSet/>
      <dgm:spPr/>
      <dgm:t>
        <a:bodyPr/>
        <a:lstStyle/>
        <a:p>
          <a:endParaRPr lang="it-IT"/>
        </a:p>
      </dgm:t>
    </dgm:pt>
    <dgm:pt modelId="{D60C165B-5EE4-4495-8B50-77907767E371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t-SNE+ K-means</a:t>
          </a:r>
        </a:p>
      </dgm:t>
    </dgm:pt>
    <dgm:pt modelId="{930D8609-5E5F-4713-BB24-7DEA6A4DF2CF}" type="parTrans" cxnId="{E2938A1F-29E7-4F48-AD62-8E7E58BEAF55}">
      <dgm:prSet/>
      <dgm:spPr/>
      <dgm:t>
        <a:bodyPr/>
        <a:lstStyle/>
        <a:p>
          <a:endParaRPr lang="en-US"/>
        </a:p>
      </dgm:t>
    </dgm:pt>
    <dgm:pt modelId="{04E5E2D9-6150-4BAF-BA53-DD1CCB7A2788}" type="sibTrans" cxnId="{E2938A1F-29E7-4F48-AD62-8E7E58BEAF55}">
      <dgm:prSet/>
      <dgm:spPr/>
      <dgm:t>
        <a:bodyPr/>
        <a:lstStyle/>
        <a:p>
          <a:endParaRPr lang="it-IT"/>
        </a:p>
      </dgm:t>
    </dgm:pt>
    <dgm:pt modelId="{B8156917-F394-44FD-BBA5-0AAA490C25B3}" type="pres">
      <dgm:prSet presAssocID="{7FDF3258-1A52-4534-90F0-DE102FC4005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62E144B-A826-41CA-91E2-6F3E9B4DEB4D}" type="pres">
      <dgm:prSet presAssocID="{7B8BF983-DC0B-497A-8EF4-8B237D48847B}" presName="root1" presStyleCnt="0"/>
      <dgm:spPr/>
    </dgm:pt>
    <dgm:pt modelId="{3A2FBB2C-C96B-4FA4-8C3D-CC832C2973C3}" type="pres">
      <dgm:prSet presAssocID="{7B8BF983-DC0B-497A-8EF4-8B237D48847B}" presName="LevelOneTextNode" presStyleLbl="node0" presStyleIdx="0" presStyleCnt="1">
        <dgm:presLayoutVars>
          <dgm:chPref val="3"/>
        </dgm:presLayoutVars>
      </dgm:prSet>
      <dgm:spPr/>
    </dgm:pt>
    <dgm:pt modelId="{325FC4FE-E271-4AFC-975C-0ECE628349A4}" type="pres">
      <dgm:prSet presAssocID="{7B8BF983-DC0B-497A-8EF4-8B237D48847B}" presName="level2hierChild" presStyleCnt="0"/>
      <dgm:spPr/>
    </dgm:pt>
    <dgm:pt modelId="{43BBBB17-4791-4BE6-9385-57A00579D6CC}" type="pres">
      <dgm:prSet presAssocID="{90BF8DD8-372C-4168-A9B3-0AC201E7DC32}" presName="conn2-1" presStyleLbl="parChTrans1D2" presStyleIdx="0" presStyleCnt="3"/>
      <dgm:spPr/>
    </dgm:pt>
    <dgm:pt modelId="{5BBC4208-41FF-48AC-8133-D50D5A9687C3}" type="pres">
      <dgm:prSet presAssocID="{90BF8DD8-372C-4168-A9B3-0AC201E7DC32}" presName="connTx" presStyleLbl="parChTrans1D2" presStyleIdx="0" presStyleCnt="3"/>
      <dgm:spPr/>
    </dgm:pt>
    <dgm:pt modelId="{7132DA02-34E5-44EE-BF58-DD90B39E4F19}" type="pres">
      <dgm:prSet presAssocID="{A3A94F8A-5DAB-43AA-97AB-617C1A03D0A0}" presName="root2" presStyleCnt="0"/>
      <dgm:spPr/>
    </dgm:pt>
    <dgm:pt modelId="{7892635E-4185-4D4E-8647-865EAA8BEF22}" type="pres">
      <dgm:prSet presAssocID="{A3A94F8A-5DAB-43AA-97AB-617C1A03D0A0}" presName="LevelTwoTextNode" presStyleLbl="node2" presStyleIdx="0" presStyleCnt="3">
        <dgm:presLayoutVars>
          <dgm:chPref val="3"/>
        </dgm:presLayoutVars>
      </dgm:prSet>
      <dgm:spPr/>
    </dgm:pt>
    <dgm:pt modelId="{63099069-310C-433E-953B-0B6BCB06E24E}" type="pres">
      <dgm:prSet presAssocID="{A3A94F8A-5DAB-43AA-97AB-617C1A03D0A0}" presName="level3hierChild" presStyleCnt="0"/>
      <dgm:spPr/>
    </dgm:pt>
    <dgm:pt modelId="{DCFC422E-BEFB-42EC-B28A-14641974D8A4}" type="pres">
      <dgm:prSet presAssocID="{266F15D8-5419-4AE7-A80E-5C52A313D3A1}" presName="conn2-1" presStyleLbl="parChTrans1D3" presStyleIdx="0" presStyleCnt="3"/>
      <dgm:spPr/>
    </dgm:pt>
    <dgm:pt modelId="{EEFA21E9-080D-4866-9B98-A107E167395F}" type="pres">
      <dgm:prSet presAssocID="{266F15D8-5419-4AE7-A80E-5C52A313D3A1}" presName="connTx" presStyleLbl="parChTrans1D3" presStyleIdx="0" presStyleCnt="3"/>
      <dgm:spPr/>
    </dgm:pt>
    <dgm:pt modelId="{58B3ECEB-47C3-43F4-B16F-79F7FD055B2B}" type="pres">
      <dgm:prSet presAssocID="{136A29EA-4004-4B8C-88B0-7D33CA525CCC}" presName="root2" presStyleCnt="0"/>
      <dgm:spPr/>
    </dgm:pt>
    <dgm:pt modelId="{D2D43F44-16F9-405F-A7EF-D829C6635C74}" type="pres">
      <dgm:prSet presAssocID="{136A29EA-4004-4B8C-88B0-7D33CA525CCC}" presName="LevelTwoTextNode" presStyleLbl="node3" presStyleIdx="0" presStyleCnt="3">
        <dgm:presLayoutVars>
          <dgm:chPref val="3"/>
        </dgm:presLayoutVars>
      </dgm:prSet>
      <dgm:spPr/>
    </dgm:pt>
    <dgm:pt modelId="{8EAC48EC-D40C-4630-B376-59700801BB77}" type="pres">
      <dgm:prSet presAssocID="{136A29EA-4004-4B8C-88B0-7D33CA525CCC}" presName="level3hierChild" presStyleCnt="0"/>
      <dgm:spPr/>
    </dgm:pt>
    <dgm:pt modelId="{E3DE7AE5-0996-4CC4-A960-7EBC0480C22A}" type="pres">
      <dgm:prSet presAssocID="{E1524FF7-5CC8-46D7-B92B-900496BDBD54}" presName="conn2-1" presStyleLbl="parChTrans1D4" presStyleIdx="0" presStyleCnt="7"/>
      <dgm:spPr/>
    </dgm:pt>
    <dgm:pt modelId="{F271E36C-D3A8-499D-AFCC-A03FEBF188C7}" type="pres">
      <dgm:prSet presAssocID="{E1524FF7-5CC8-46D7-B92B-900496BDBD54}" presName="connTx" presStyleLbl="parChTrans1D4" presStyleIdx="0" presStyleCnt="7"/>
      <dgm:spPr/>
    </dgm:pt>
    <dgm:pt modelId="{52F89B71-E260-42DF-B343-6BE42102789A}" type="pres">
      <dgm:prSet presAssocID="{8114FEF5-D9AA-4608-83D4-23ED1B63D343}" presName="root2" presStyleCnt="0"/>
      <dgm:spPr/>
    </dgm:pt>
    <dgm:pt modelId="{4BA4BD2A-988F-4724-BE4E-D22AE77FD553}" type="pres">
      <dgm:prSet presAssocID="{8114FEF5-D9AA-4608-83D4-23ED1B63D343}" presName="LevelTwoTextNode" presStyleLbl="node4" presStyleIdx="0" presStyleCnt="7">
        <dgm:presLayoutVars>
          <dgm:chPref val="3"/>
        </dgm:presLayoutVars>
      </dgm:prSet>
      <dgm:spPr/>
    </dgm:pt>
    <dgm:pt modelId="{A909DE7A-4865-46BE-943E-3DA22043FC2B}" type="pres">
      <dgm:prSet presAssocID="{8114FEF5-D9AA-4608-83D4-23ED1B63D343}" presName="level3hierChild" presStyleCnt="0"/>
      <dgm:spPr/>
    </dgm:pt>
    <dgm:pt modelId="{0C514EB8-1778-4981-BDDF-6A0DB1AD0C29}" type="pres">
      <dgm:prSet presAssocID="{7F237E52-816E-4CED-B808-37B04768A9E7}" presName="conn2-1" presStyleLbl="parChTrans1D4" presStyleIdx="1" presStyleCnt="7"/>
      <dgm:spPr/>
    </dgm:pt>
    <dgm:pt modelId="{A46A6AA7-779C-4760-B02A-DB73EAB640D3}" type="pres">
      <dgm:prSet presAssocID="{7F237E52-816E-4CED-B808-37B04768A9E7}" presName="connTx" presStyleLbl="parChTrans1D4" presStyleIdx="1" presStyleCnt="7"/>
      <dgm:spPr/>
    </dgm:pt>
    <dgm:pt modelId="{E5B17892-6C6B-49A6-B1E0-BB60A63A5B1B}" type="pres">
      <dgm:prSet presAssocID="{82F05042-7A4E-4E96-94BA-7AB55E00652A}" presName="root2" presStyleCnt="0"/>
      <dgm:spPr/>
    </dgm:pt>
    <dgm:pt modelId="{DDAC2E68-2E3E-4C34-80F8-677F75E709B9}" type="pres">
      <dgm:prSet presAssocID="{82F05042-7A4E-4E96-94BA-7AB55E00652A}" presName="LevelTwoTextNode" presStyleLbl="node4" presStyleIdx="1" presStyleCnt="7">
        <dgm:presLayoutVars>
          <dgm:chPref val="3"/>
        </dgm:presLayoutVars>
      </dgm:prSet>
      <dgm:spPr/>
    </dgm:pt>
    <dgm:pt modelId="{D2950060-28A9-489B-A766-F268F7C4769E}" type="pres">
      <dgm:prSet presAssocID="{82F05042-7A4E-4E96-94BA-7AB55E00652A}" presName="level3hierChild" presStyleCnt="0"/>
      <dgm:spPr/>
    </dgm:pt>
    <dgm:pt modelId="{E1DD1F6F-2BFC-431C-9D5E-6A2C2068F0CA}" type="pres">
      <dgm:prSet presAssocID="{C024222F-EF48-4741-8245-D94A046E33C1}" presName="conn2-1" presStyleLbl="parChTrans1D2" presStyleIdx="1" presStyleCnt="3"/>
      <dgm:spPr/>
    </dgm:pt>
    <dgm:pt modelId="{FA454278-F3FA-49D4-8DBC-DF21C5709E19}" type="pres">
      <dgm:prSet presAssocID="{C024222F-EF48-4741-8245-D94A046E33C1}" presName="connTx" presStyleLbl="parChTrans1D2" presStyleIdx="1" presStyleCnt="3"/>
      <dgm:spPr/>
    </dgm:pt>
    <dgm:pt modelId="{9F44750F-1A12-4383-820C-1E48FA546839}" type="pres">
      <dgm:prSet presAssocID="{5ED81A8C-744E-443B-8AA5-C3B1CE713826}" presName="root2" presStyleCnt="0"/>
      <dgm:spPr/>
    </dgm:pt>
    <dgm:pt modelId="{5AFFCB2B-FA10-4168-8D0D-EB3106F95369}" type="pres">
      <dgm:prSet presAssocID="{5ED81A8C-744E-443B-8AA5-C3B1CE713826}" presName="LevelTwoTextNode" presStyleLbl="node2" presStyleIdx="1" presStyleCnt="3">
        <dgm:presLayoutVars>
          <dgm:chPref val="3"/>
        </dgm:presLayoutVars>
      </dgm:prSet>
      <dgm:spPr/>
    </dgm:pt>
    <dgm:pt modelId="{47D91A0D-8F43-4A42-9026-C0D8C4545883}" type="pres">
      <dgm:prSet presAssocID="{5ED81A8C-744E-443B-8AA5-C3B1CE713826}" presName="level3hierChild" presStyleCnt="0"/>
      <dgm:spPr/>
    </dgm:pt>
    <dgm:pt modelId="{60A9E8A2-28BC-40D0-B558-C1987AA0A37F}" type="pres">
      <dgm:prSet presAssocID="{23AD8057-4E7C-4409-8DAB-9EC7D1683F20}" presName="conn2-1" presStyleLbl="parChTrans1D3" presStyleIdx="1" presStyleCnt="3"/>
      <dgm:spPr/>
    </dgm:pt>
    <dgm:pt modelId="{7076E980-5AA5-4E8D-9155-42B7CDE21CFE}" type="pres">
      <dgm:prSet presAssocID="{23AD8057-4E7C-4409-8DAB-9EC7D1683F20}" presName="connTx" presStyleLbl="parChTrans1D3" presStyleIdx="1" presStyleCnt="3"/>
      <dgm:spPr/>
    </dgm:pt>
    <dgm:pt modelId="{7A9EDDA5-AC5F-4C4F-BED8-72AAF1B535C5}" type="pres">
      <dgm:prSet presAssocID="{A2572A06-300F-49EB-8323-13F70AF6AD8C}" presName="root2" presStyleCnt="0"/>
      <dgm:spPr/>
    </dgm:pt>
    <dgm:pt modelId="{94CDE84B-1521-4C5B-A5D7-3F781FBB55D5}" type="pres">
      <dgm:prSet presAssocID="{A2572A06-300F-49EB-8323-13F70AF6AD8C}" presName="LevelTwoTextNode" presStyleLbl="node3" presStyleIdx="1" presStyleCnt="3">
        <dgm:presLayoutVars>
          <dgm:chPref val="3"/>
        </dgm:presLayoutVars>
      </dgm:prSet>
      <dgm:spPr/>
    </dgm:pt>
    <dgm:pt modelId="{0B132043-261D-47CD-9A6B-234D7C7E9172}" type="pres">
      <dgm:prSet presAssocID="{A2572A06-300F-49EB-8323-13F70AF6AD8C}" presName="level3hierChild" presStyleCnt="0"/>
      <dgm:spPr/>
    </dgm:pt>
    <dgm:pt modelId="{1F6BABAF-CD1F-4B00-B338-0B57F15A1DDB}" type="pres">
      <dgm:prSet presAssocID="{F164FC84-D58D-47AD-9299-0659407CFBF0}" presName="conn2-1" presStyleLbl="parChTrans1D4" presStyleIdx="2" presStyleCnt="7"/>
      <dgm:spPr/>
    </dgm:pt>
    <dgm:pt modelId="{5CBC2CE7-AA84-43C5-8A27-43F0D3CDEDD4}" type="pres">
      <dgm:prSet presAssocID="{F164FC84-D58D-47AD-9299-0659407CFBF0}" presName="connTx" presStyleLbl="parChTrans1D4" presStyleIdx="2" presStyleCnt="7"/>
      <dgm:spPr/>
    </dgm:pt>
    <dgm:pt modelId="{5CE3CFC8-F82E-4734-878F-2D26913F8B6A}" type="pres">
      <dgm:prSet presAssocID="{7950DD59-E9BC-47E6-BFCB-806CE36CD06E}" presName="root2" presStyleCnt="0"/>
      <dgm:spPr/>
    </dgm:pt>
    <dgm:pt modelId="{7BB03D4E-95A4-45B9-9073-418BA6419839}" type="pres">
      <dgm:prSet presAssocID="{7950DD59-E9BC-47E6-BFCB-806CE36CD06E}" presName="LevelTwoTextNode" presStyleLbl="node4" presStyleIdx="2" presStyleCnt="7">
        <dgm:presLayoutVars>
          <dgm:chPref val="3"/>
        </dgm:presLayoutVars>
      </dgm:prSet>
      <dgm:spPr/>
    </dgm:pt>
    <dgm:pt modelId="{9341C4D2-6C5F-4C29-813D-3D1C798522B0}" type="pres">
      <dgm:prSet presAssocID="{7950DD59-E9BC-47E6-BFCB-806CE36CD06E}" presName="level3hierChild" presStyleCnt="0"/>
      <dgm:spPr/>
    </dgm:pt>
    <dgm:pt modelId="{0CA795EB-D1EF-43FB-B315-B6494AD70C70}" type="pres">
      <dgm:prSet presAssocID="{C08C3812-C3ED-40ED-83AB-88C173392DDC}" presName="conn2-1" presStyleLbl="parChTrans1D4" presStyleIdx="3" presStyleCnt="7"/>
      <dgm:spPr/>
    </dgm:pt>
    <dgm:pt modelId="{00582EFC-2542-47FB-B4DE-744C0590C3D2}" type="pres">
      <dgm:prSet presAssocID="{C08C3812-C3ED-40ED-83AB-88C173392DDC}" presName="connTx" presStyleLbl="parChTrans1D4" presStyleIdx="3" presStyleCnt="7"/>
      <dgm:spPr/>
    </dgm:pt>
    <dgm:pt modelId="{6FC7C7C5-EE14-4C39-BC25-B31DF8EF7D47}" type="pres">
      <dgm:prSet presAssocID="{56CFAFD1-41A7-4D49-99CA-01BE8E1C369D}" presName="root2" presStyleCnt="0"/>
      <dgm:spPr/>
    </dgm:pt>
    <dgm:pt modelId="{09498258-1400-4DB1-8F95-6E2C089C9FEF}" type="pres">
      <dgm:prSet presAssocID="{56CFAFD1-41A7-4D49-99CA-01BE8E1C369D}" presName="LevelTwoTextNode" presStyleLbl="node4" presStyleIdx="3" presStyleCnt="7">
        <dgm:presLayoutVars>
          <dgm:chPref val="3"/>
        </dgm:presLayoutVars>
      </dgm:prSet>
      <dgm:spPr/>
    </dgm:pt>
    <dgm:pt modelId="{32DE380B-C14A-4C86-ACB3-B7BFCC8B1170}" type="pres">
      <dgm:prSet presAssocID="{56CFAFD1-41A7-4D49-99CA-01BE8E1C369D}" presName="level3hierChild" presStyleCnt="0"/>
      <dgm:spPr/>
    </dgm:pt>
    <dgm:pt modelId="{6623A181-ADC2-44A4-A03E-CEDE40BE571E}" type="pres">
      <dgm:prSet presAssocID="{DBFF3DB6-26B6-4488-BD1B-C577D61A3C2B}" presName="conn2-1" presStyleLbl="parChTrans1D4" presStyleIdx="4" presStyleCnt="7"/>
      <dgm:spPr/>
    </dgm:pt>
    <dgm:pt modelId="{EB119703-C56C-4E82-A308-C98D5CDC66E5}" type="pres">
      <dgm:prSet presAssocID="{DBFF3DB6-26B6-4488-BD1B-C577D61A3C2B}" presName="connTx" presStyleLbl="parChTrans1D4" presStyleIdx="4" presStyleCnt="7"/>
      <dgm:spPr/>
    </dgm:pt>
    <dgm:pt modelId="{C17582AA-F767-4FBF-BD9B-7FF3D3E4BC07}" type="pres">
      <dgm:prSet presAssocID="{A861657B-7FD8-451C-A89F-37A4B7F3B022}" presName="root2" presStyleCnt="0"/>
      <dgm:spPr/>
    </dgm:pt>
    <dgm:pt modelId="{3FEA3ADF-A848-4D90-8575-ED1057BCC9CA}" type="pres">
      <dgm:prSet presAssocID="{A861657B-7FD8-451C-A89F-37A4B7F3B022}" presName="LevelTwoTextNode" presStyleLbl="node4" presStyleIdx="4" presStyleCnt="7">
        <dgm:presLayoutVars>
          <dgm:chPref val="3"/>
        </dgm:presLayoutVars>
      </dgm:prSet>
      <dgm:spPr/>
    </dgm:pt>
    <dgm:pt modelId="{999BA780-D58C-438B-8DA0-367A00A41681}" type="pres">
      <dgm:prSet presAssocID="{A861657B-7FD8-451C-A89F-37A4B7F3B022}" presName="level3hierChild" presStyleCnt="0"/>
      <dgm:spPr/>
    </dgm:pt>
    <dgm:pt modelId="{DD69736E-AF37-4368-B921-186FBCED4067}" type="pres">
      <dgm:prSet presAssocID="{41A6A539-53C5-416E-861E-4FFDAD4320B6}" presName="conn2-1" presStyleLbl="parChTrans1D2" presStyleIdx="2" presStyleCnt="3"/>
      <dgm:spPr/>
    </dgm:pt>
    <dgm:pt modelId="{30F17401-67E0-446A-B9C9-F2024D03A806}" type="pres">
      <dgm:prSet presAssocID="{41A6A539-53C5-416E-861E-4FFDAD4320B6}" presName="connTx" presStyleLbl="parChTrans1D2" presStyleIdx="2" presStyleCnt="3"/>
      <dgm:spPr/>
    </dgm:pt>
    <dgm:pt modelId="{22F61622-96BC-49C3-A1F8-3992DBE14B39}" type="pres">
      <dgm:prSet presAssocID="{90AFEDE5-ABB4-4D01-AA19-71AE6403237E}" presName="root2" presStyleCnt="0"/>
      <dgm:spPr/>
    </dgm:pt>
    <dgm:pt modelId="{F2A57009-382D-4CB6-936D-D80FEAB8A9AA}" type="pres">
      <dgm:prSet presAssocID="{90AFEDE5-ABB4-4D01-AA19-71AE6403237E}" presName="LevelTwoTextNode" presStyleLbl="node2" presStyleIdx="2" presStyleCnt="3">
        <dgm:presLayoutVars>
          <dgm:chPref val="3"/>
        </dgm:presLayoutVars>
      </dgm:prSet>
      <dgm:spPr/>
    </dgm:pt>
    <dgm:pt modelId="{4B4E26A6-4B8D-4B44-8736-CDC135A6F9EF}" type="pres">
      <dgm:prSet presAssocID="{90AFEDE5-ABB4-4D01-AA19-71AE6403237E}" presName="level3hierChild" presStyleCnt="0"/>
      <dgm:spPr/>
    </dgm:pt>
    <dgm:pt modelId="{F1CCE4E6-B672-40C1-B436-AE53CBEA9B2A}" type="pres">
      <dgm:prSet presAssocID="{77DBE710-FA7C-4A41-AB76-E02C1958A7FC}" presName="conn2-1" presStyleLbl="parChTrans1D3" presStyleIdx="2" presStyleCnt="3"/>
      <dgm:spPr/>
    </dgm:pt>
    <dgm:pt modelId="{2B63F2DE-4C17-48AE-B5FD-33913EF39A61}" type="pres">
      <dgm:prSet presAssocID="{77DBE710-FA7C-4A41-AB76-E02C1958A7FC}" presName="connTx" presStyleLbl="parChTrans1D3" presStyleIdx="2" presStyleCnt="3"/>
      <dgm:spPr/>
    </dgm:pt>
    <dgm:pt modelId="{9D260411-2225-4AA3-ACFE-A3472B687D1A}" type="pres">
      <dgm:prSet presAssocID="{191A72C1-E8A7-44ED-80A6-E2F388579A8F}" presName="root2" presStyleCnt="0"/>
      <dgm:spPr/>
    </dgm:pt>
    <dgm:pt modelId="{96315364-B87E-47F9-AC5D-972678A9EA40}" type="pres">
      <dgm:prSet presAssocID="{191A72C1-E8A7-44ED-80A6-E2F388579A8F}" presName="LevelTwoTextNode" presStyleLbl="node3" presStyleIdx="2" presStyleCnt="3">
        <dgm:presLayoutVars>
          <dgm:chPref val="3"/>
        </dgm:presLayoutVars>
      </dgm:prSet>
      <dgm:spPr/>
    </dgm:pt>
    <dgm:pt modelId="{594AEF03-D102-495A-B076-578C7BBA906A}" type="pres">
      <dgm:prSet presAssocID="{191A72C1-E8A7-44ED-80A6-E2F388579A8F}" presName="level3hierChild" presStyleCnt="0"/>
      <dgm:spPr/>
    </dgm:pt>
    <dgm:pt modelId="{1A75C542-AD50-4C3C-938F-D9FA2E64C3DE}" type="pres">
      <dgm:prSet presAssocID="{45446D79-8EFE-42F6-A585-3FDF968635DF}" presName="conn2-1" presStyleLbl="parChTrans1D4" presStyleIdx="5" presStyleCnt="7"/>
      <dgm:spPr/>
    </dgm:pt>
    <dgm:pt modelId="{80A885AB-6BE3-444C-96FC-798980982FC7}" type="pres">
      <dgm:prSet presAssocID="{45446D79-8EFE-42F6-A585-3FDF968635DF}" presName="connTx" presStyleLbl="parChTrans1D4" presStyleIdx="5" presStyleCnt="7"/>
      <dgm:spPr/>
    </dgm:pt>
    <dgm:pt modelId="{26F78D9F-61E0-4921-AB7B-0A1DF187F652}" type="pres">
      <dgm:prSet presAssocID="{A831EA9D-FA2A-44F9-BB6A-FD24407BB500}" presName="root2" presStyleCnt="0"/>
      <dgm:spPr/>
    </dgm:pt>
    <dgm:pt modelId="{61B39965-DF93-4D51-BABD-8048F4357BB1}" type="pres">
      <dgm:prSet presAssocID="{A831EA9D-FA2A-44F9-BB6A-FD24407BB500}" presName="LevelTwoTextNode" presStyleLbl="node4" presStyleIdx="5" presStyleCnt="7">
        <dgm:presLayoutVars>
          <dgm:chPref val="3"/>
        </dgm:presLayoutVars>
      </dgm:prSet>
      <dgm:spPr/>
    </dgm:pt>
    <dgm:pt modelId="{546C8BE1-0467-4E5C-B332-17254CA6CB96}" type="pres">
      <dgm:prSet presAssocID="{A831EA9D-FA2A-44F9-BB6A-FD24407BB500}" presName="level3hierChild" presStyleCnt="0"/>
      <dgm:spPr/>
    </dgm:pt>
    <dgm:pt modelId="{2F7D7B67-8430-40B1-ADF7-AAE10F7FFA45}" type="pres">
      <dgm:prSet presAssocID="{930D8609-5E5F-4713-BB24-7DEA6A4DF2CF}" presName="conn2-1" presStyleLbl="parChTrans1D4" presStyleIdx="6" presStyleCnt="7"/>
      <dgm:spPr/>
    </dgm:pt>
    <dgm:pt modelId="{727268C0-9FE9-459A-88F1-097010FEF5F7}" type="pres">
      <dgm:prSet presAssocID="{930D8609-5E5F-4713-BB24-7DEA6A4DF2CF}" presName="connTx" presStyleLbl="parChTrans1D4" presStyleIdx="6" presStyleCnt="7"/>
      <dgm:spPr/>
    </dgm:pt>
    <dgm:pt modelId="{8E529983-74DB-4C62-834C-BA2A691A776C}" type="pres">
      <dgm:prSet presAssocID="{D60C165B-5EE4-4495-8B50-77907767E371}" presName="root2" presStyleCnt="0"/>
      <dgm:spPr/>
    </dgm:pt>
    <dgm:pt modelId="{61B343DC-A7F5-4E99-A36D-8D1EAE430C29}" type="pres">
      <dgm:prSet presAssocID="{D60C165B-5EE4-4495-8B50-77907767E371}" presName="LevelTwoTextNode" presStyleLbl="node4" presStyleIdx="6" presStyleCnt="7">
        <dgm:presLayoutVars>
          <dgm:chPref val="3"/>
        </dgm:presLayoutVars>
      </dgm:prSet>
      <dgm:spPr/>
    </dgm:pt>
    <dgm:pt modelId="{4941F418-DB8D-49D0-B6B8-A46FC13CB4E7}" type="pres">
      <dgm:prSet presAssocID="{D60C165B-5EE4-4495-8B50-77907767E371}" presName="level3hierChild" presStyleCnt="0"/>
      <dgm:spPr/>
    </dgm:pt>
  </dgm:ptLst>
  <dgm:cxnLst>
    <dgm:cxn modelId="{F3E24101-ACE9-491C-B828-3087540EA327}" type="presOf" srcId="{F164FC84-D58D-47AD-9299-0659407CFBF0}" destId="{5CBC2CE7-AA84-43C5-8A27-43F0D3CDEDD4}" srcOrd="1" destOrd="0" presId="urn:microsoft.com/office/officeart/2005/8/layout/hierarchy2"/>
    <dgm:cxn modelId="{62E79501-B1E8-44C3-86B9-E8D085A35352}" type="presOf" srcId="{136A29EA-4004-4B8C-88B0-7D33CA525CCC}" destId="{D2D43F44-16F9-405F-A7EF-D829C6635C74}" srcOrd="0" destOrd="0" presId="urn:microsoft.com/office/officeart/2005/8/layout/hierarchy2"/>
    <dgm:cxn modelId="{ECC17703-3D64-4853-B69F-C6973398B01D}" type="presOf" srcId="{930D8609-5E5F-4713-BB24-7DEA6A4DF2CF}" destId="{2F7D7B67-8430-40B1-ADF7-AAE10F7FFA45}" srcOrd="0" destOrd="0" presId="urn:microsoft.com/office/officeart/2005/8/layout/hierarchy2"/>
    <dgm:cxn modelId="{613DE703-ADF8-4C30-B488-A97D46836CC1}" type="presOf" srcId="{266F15D8-5419-4AE7-A80E-5C52A313D3A1}" destId="{DCFC422E-BEFB-42EC-B28A-14641974D8A4}" srcOrd="0" destOrd="0" presId="urn:microsoft.com/office/officeart/2005/8/layout/hierarchy2"/>
    <dgm:cxn modelId="{68E3F903-6F17-45C8-84EB-0ABFADE68E67}" srcId="{7B8BF983-DC0B-497A-8EF4-8B237D48847B}" destId="{90AFEDE5-ABB4-4D01-AA19-71AE6403237E}" srcOrd="2" destOrd="0" parTransId="{41A6A539-53C5-416E-861E-4FFDAD4320B6}" sibTransId="{D9F8037D-99FB-4E35-8BDD-2E32CA3983AD}"/>
    <dgm:cxn modelId="{AC54A70D-32A3-474F-A91A-CFB37B447838}" type="presOf" srcId="{41A6A539-53C5-416E-861E-4FFDAD4320B6}" destId="{30F17401-67E0-446A-B9C9-F2024D03A806}" srcOrd="1" destOrd="0" presId="urn:microsoft.com/office/officeart/2005/8/layout/hierarchy2"/>
    <dgm:cxn modelId="{BA714B18-7CC1-4A4A-84B5-19A6CA9570DC}" type="presOf" srcId="{A861657B-7FD8-451C-A89F-37A4B7F3B022}" destId="{3FEA3ADF-A848-4D90-8575-ED1057BCC9CA}" srcOrd="0" destOrd="0" presId="urn:microsoft.com/office/officeart/2005/8/layout/hierarchy2"/>
    <dgm:cxn modelId="{373C0719-FE53-4FFE-8192-C1957B71D15C}" type="presOf" srcId="{90BF8DD8-372C-4168-A9B3-0AC201E7DC32}" destId="{5BBC4208-41FF-48AC-8133-D50D5A9687C3}" srcOrd="1" destOrd="0" presId="urn:microsoft.com/office/officeart/2005/8/layout/hierarchy2"/>
    <dgm:cxn modelId="{FB598F19-295C-4400-BE1C-068495A7A37E}" srcId="{7B8BF983-DC0B-497A-8EF4-8B237D48847B}" destId="{A3A94F8A-5DAB-43AA-97AB-617C1A03D0A0}" srcOrd="0" destOrd="0" parTransId="{90BF8DD8-372C-4168-A9B3-0AC201E7DC32}" sibTransId="{5035B209-5118-49F4-90D5-F23072C5C8B1}"/>
    <dgm:cxn modelId="{814BED19-081B-45BF-889D-0D4A225DD249}" srcId="{136A29EA-4004-4B8C-88B0-7D33CA525CCC}" destId="{8114FEF5-D9AA-4608-83D4-23ED1B63D343}" srcOrd="0" destOrd="0" parTransId="{E1524FF7-5CC8-46D7-B92B-900496BDBD54}" sibTransId="{1B562971-2F73-4764-8382-0BE22E56C56B}"/>
    <dgm:cxn modelId="{87A4A61B-8789-43B6-AC26-EC5E7713ED06}" srcId="{5ED81A8C-744E-443B-8AA5-C3B1CE713826}" destId="{A2572A06-300F-49EB-8323-13F70AF6AD8C}" srcOrd="0" destOrd="0" parTransId="{23AD8057-4E7C-4409-8DAB-9EC7D1683F20}" sibTransId="{D70289EB-C010-4EEA-97F5-5703D5BD389F}"/>
    <dgm:cxn modelId="{84B06B1D-4D3E-4468-AC1F-FC77B48A8854}" type="presOf" srcId="{23AD8057-4E7C-4409-8DAB-9EC7D1683F20}" destId="{60A9E8A2-28BC-40D0-B558-C1987AA0A37F}" srcOrd="0" destOrd="0" presId="urn:microsoft.com/office/officeart/2005/8/layout/hierarchy2"/>
    <dgm:cxn modelId="{8DD5C41D-A9DA-4834-B3FD-039D367AF2E2}" type="presOf" srcId="{77DBE710-FA7C-4A41-AB76-E02C1958A7FC}" destId="{F1CCE4E6-B672-40C1-B436-AE53CBEA9B2A}" srcOrd="0" destOrd="0" presId="urn:microsoft.com/office/officeart/2005/8/layout/hierarchy2"/>
    <dgm:cxn modelId="{B85B2A1F-DE05-4D00-B17B-479FB41AC11C}" type="presOf" srcId="{E1524FF7-5CC8-46D7-B92B-900496BDBD54}" destId="{F271E36C-D3A8-499D-AFCC-A03FEBF188C7}" srcOrd="1" destOrd="0" presId="urn:microsoft.com/office/officeart/2005/8/layout/hierarchy2"/>
    <dgm:cxn modelId="{E2938A1F-29E7-4F48-AD62-8E7E58BEAF55}" srcId="{A831EA9D-FA2A-44F9-BB6A-FD24407BB500}" destId="{D60C165B-5EE4-4495-8B50-77907767E371}" srcOrd="0" destOrd="0" parTransId="{930D8609-5E5F-4713-BB24-7DEA6A4DF2CF}" sibTransId="{04E5E2D9-6150-4BAF-BA53-DD1CCB7A2788}"/>
    <dgm:cxn modelId="{F7E8CD2F-481A-44B5-981D-E4503314C49A}" type="presOf" srcId="{266F15D8-5419-4AE7-A80E-5C52A313D3A1}" destId="{EEFA21E9-080D-4866-9B98-A107E167395F}" srcOrd="1" destOrd="0" presId="urn:microsoft.com/office/officeart/2005/8/layout/hierarchy2"/>
    <dgm:cxn modelId="{4739B130-DE99-45A2-9775-7B4CA119E20D}" srcId="{A2572A06-300F-49EB-8323-13F70AF6AD8C}" destId="{7950DD59-E9BC-47E6-BFCB-806CE36CD06E}" srcOrd="0" destOrd="0" parTransId="{F164FC84-D58D-47AD-9299-0659407CFBF0}" sibTransId="{405C2032-F847-4336-A427-41D30DF6B7AD}"/>
    <dgm:cxn modelId="{F5DF6E35-6EF1-458C-9670-91D714B26025}" type="presOf" srcId="{41A6A539-53C5-416E-861E-4FFDAD4320B6}" destId="{DD69736E-AF37-4368-B921-186FBCED4067}" srcOrd="0" destOrd="0" presId="urn:microsoft.com/office/officeart/2005/8/layout/hierarchy2"/>
    <dgm:cxn modelId="{A7F1E93E-37BE-4CFB-9BED-CFEEC659D832}" type="presOf" srcId="{8114FEF5-D9AA-4608-83D4-23ED1B63D343}" destId="{4BA4BD2A-988F-4724-BE4E-D22AE77FD553}" srcOrd="0" destOrd="0" presId="urn:microsoft.com/office/officeart/2005/8/layout/hierarchy2"/>
    <dgm:cxn modelId="{C670A040-3EDB-4A8D-B957-8B169C733F76}" type="presOf" srcId="{7F237E52-816E-4CED-B808-37B04768A9E7}" destId="{A46A6AA7-779C-4760-B02A-DB73EAB640D3}" srcOrd="1" destOrd="0" presId="urn:microsoft.com/office/officeart/2005/8/layout/hierarchy2"/>
    <dgm:cxn modelId="{EBED8461-635E-4E2A-A851-D2134974561F}" srcId="{7950DD59-E9BC-47E6-BFCB-806CE36CD06E}" destId="{56CFAFD1-41A7-4D49-99CA-01BE8E1C369D}" srcOrd="0" destOrd="0" parTransId="{C08C3812-C3ED-40ED-83AB-88C173392DDC}" sibTransId="{E0881D7C-BACE-4F59-A25D-3BAFB5AB9A46}"/>
    <dgm:cxn modelId="{07FD8A41-2AEE-466E-97D7-D6749D6483C0}" type="presOf" srcId="{C08C3812-C3ED-40ED-83AB-88C173392DDC}" destId="{0CA795EB-D1EF-43FB-B315-B6494AD70C70}" srcOrd="0" destOrd="0" presId="urn:microsoft.com/office/officeart/2005/8/layout/hierarchy2"/>
    <dgm:cxn modelId="{1E42A242-AA54-4B9A-A18E-A154CC723D93}" type="presOf" srcId="{82F05042-7A4E-4E96-94BA-7AB55E00652A}" destId="{DDAC2E68-2E3E-4C34-80F8-677F75E709B9}" srcOrd="0" destOrd="0" presId="urn:microsoft.com/office/officeart/2005/8/layout/hierarchy2"/>
    <dgm:cxn modelId="{B7C03964-F907-4B51-9750-33854B6B189F}" type="presOf" srcId="{7F237E52-816E-4CED-B808-37B04768A9E7}" destId="{0C514EB8-1778-4981-BDDF-6A0DB1AD0C29}" srcOrd="0" destOrd="0" presId="urn:microsoft.com/office/officeart/2005/8/layout/hierarchy2"/>
    <dgm:cxn modelId="{31999F65-5C88-40EB-9A69-B3CEFB366AFF}" srcId="{56CFAFD1-41A7-4D49-99CA-01BE8E1C369D}" destId="{A861657B-7FD8-451C-A89F-37A4B7F3B022}" srcOrd="0" destOrd="0" parTransId="{DBFF3DB6-26B6-4488-BD1B-C577D61A3C2B}" sibTransId="{726B3210-3E33-41ED-9EC5-58EA4E64B19B}"/>
    <dgm:cxn modelId="{937F5346-3261-4A3B-A2E3-B2797847D17B}" type="presOf" srcId="{45446D79-8EFE-42F6-A585-3FDF968635DF}" destId="{80A885AB-6BE3-444C-96FC-798980982FC7}" srcOrd="1" destOrd="0" presId="urn:microsoft.com/office/officeart/2005/8/layout/hierarchy2"/>
    <dgm:cxn modelId="{63AA7D66-1303-4D9D-9CBC-FFDC00BEDB3A}" type="presOf" srcId="{7950DD59-E9BC-47E6-BFCB-806CE36CD06E}" destId="{7BB03D4E-95A4-45B9-9073-418BA6419839}" srcOrd="0" destOrd="0" presId="urn:microsoft.com/office/officeart/2005/8/layout/hierarchy2"/>
    <dgm:cxn modelId="{F3A60967-45D9-4818-A5CE-1818312883F4}" type="presOf" srcId="{DBFF3DB6-26B6-4488-BD1B-C577D61A3C2B}" destId="{6623A181-ADC2-44A4-A03E-CEDE40BE571E}" srcOrd="0" destOrd="0" presId="urn:microsoft.com/office/officeart/2005/8/layout/hierarchy2"/>
    <dgm:cxn modelId="{88210F68-5CED-40DE-BC5F-A4DA01CB1201}" type="presOf" srcId="{C024222F-EF48-4741-8245-D94A046E33C1}" destId="{FA454278-F3FA-49D4-8DBC-DF21C5709E19}" srcOrd="1" destOrd="0" presId="urn:microsoft.com/office/officeart/2005/8/layout/hierarchy2"/>
    <dgm:cxn modelId="{E9B6ED4F-F932-4BDF-A79A-1A305320220A}" srcId="{7B8BF983-DC0B-497A-8EF4-8B237D48847B}" destId="{5ED81A8C-744E-443B-8AA5-C3B1CE713826}" srcOrd="1" destOrd="0" parTransId="{C024222F-EF48-4741-8245-D94A046E33C1}" sibTransId="{952CA73D-29FD-4373-A345-2A517E2A5D84}"/>
    <dgm:cxn modelId="{5BC0DF72-B5D3-45F1-A07C-5CCE95AFE05C}" type="presOf" srcId="{DBFF3DB6-26B6-4488-BD1B-C577D61A3C2B}" destId="{EB119703-C56C-4E82-A308-C98D5CDC66E5}" srcOrd="1" destOrd="0" presId="urn:microsoft.com/office/officeart/2005/8/layout/hierarchy2"/>
    <dgm:cxn modelId="{9ADD0154-189A-4CA3-AF02-228862831BD0}" type="presOf" srcId="{191A72C1-E8A7-44ED-80A6-E2F388579A8F}" destId="{96315364-B87E-47F9-AC5D-972678A9EA40}" srcOrd="0" destOrd="0" presId="urn:microsoft.com/office/officeart/2005/8/layout/hierarchy2"/>
    <dgm:cxn modelId="{35207E75-6CD8-4726-B0EF-665588A72A3D}" type="presOf" srcId="{E1524FF7-5CC8-46D7-B92B-900496BDBD54}" destId="{E3DE7AE5-0996-4CC4-A960-7EBC0480C22A}" srcOrd="0" destOrd="0" presId="urn:microsoft.com/office/officeart/2005/8/layout/hierarchy2"/>
    <dgm:cxn modelId="{C8CF415A-30C1-43B5-819D-61F2D2C3D4B4}" srcId="{A3A94F8A-5DAB-43AA-97AB-617C1A03D0A0}" destId="{136A29EA-4004-4B8C-88B0-7D33CA525CCC}" srcOrd="0" destOrd="0" parTransId="{266F15D8-5419-4AE7-A80E-5C52A313D3A1}" sibTransId="{CEEB8231-4C09-47B5-937D-68BC2628B829}"/>
    <dgm:cxn modelId="{08402D82-CC68-4A19-9727-7D02FD0F0B39}" type="presOf" srcId="{D60C165B-5EE4-4495-8B50-77907767E371}" destId="{61B343DC-A7F5-4E99-A36D-8D1EAE430C29}" srcOrd="0" destOrd="0" presId="urn:microsoft.com/office/officeart/2005/8/layout/hierarchy2"/>
    <dgm:cxn modelId="{E5C39B83-37C5-4FBC-B52C-67B6D0291273}" type="presOf" srcId="{A3A94F8A-5DAB-43AA-97AB-617C1A03D0A0}" destId="{7892635E-4185-4D4E-8647-865EAA8BEF22}" srcOrd="0" destOrd="0" presId="urn:microsoft.com/office/officeart/2005/8/layout/hierarchy2"/>
    <dgm:cxn modelId="{956FAD8C-81FA-43EA-8680-507E1504C7E8}" type="presOf" srcId="{56CFAFD1-41A7-4D49-99CA-01BE8E1C369D}" destId="{09498258-1400-4DB1-8F95-6E2C089C9FEF}" srcOrd="0" destOrd="0" presId="urn:microsoft.com/office/officeart/2005/8/layout/hierarchy2"/>
    <dgm:cxn modelId="{5B1E0A8F-822A-4A40-9ECD-C53BBC41634C}" srcId="{7FDF3258-1A52-4534-90F0-DE102FC40053}" destId="{7B8BF983-DC0B-497A-8EF4-8B237D48847B}" srcOrd="0" destOrd="0" parTransId="{B986CA70-BC3C-40B8-96B0-262EABFBF1ED}" sibTransId="{83DE881C-CF96-456D-8A91-0B78E4E6A088}"/>
    <dgm:cxn modelId="{D0107C96-B378-4592-A546-8FACFBCFED3C}" srcId="{90AFEDE5-ABB4-4D01-AA19-71AE6403237E}" destId="{191A72C1-E8A7-44ED-80A6-E2F388579A8F}" srcOrd="0" destOrd="0" parTransId="{77DBE710-FA7C-4A41-AB76-E02C1958A7FC}" sibTransId="{169C2F9D-820E-4D8D-B12C-4E4186CF5B1F}"/>
    <dgm:cxn modelId="{CA963999-2377-4A2D-8049-E720A0065745}" type="presOf" srcId="{7B8BF983-DC0B-497A-8EF4-8B237D48847B}" destId="{3A2FBB2C-C96B-4FA4-8C3D-CC832C2973C3}" srcOrd="0" destOrd="0" presId="urn:microsoft.com/office/officeart/2005/8/layout/hierarchy2"/>
    <dgm:cxn modelId="{7EF1E99D-D67F-41F8-89DF-8E9B3BD07F1F}" type="presOf" srcId="{C08C3812-C3ED-40ED-83AB-88C173392DDC}" destId="{00582EFC-2542-47FB-B4DE-744C0590C3D2}" srcOrd="1" destOrd="0" presId="urn:microsoft.com/office/officeart/2005/8/layout/hierarchy2"/>
    <dgm:cxn modelId="{B54B21A2-CB4F-4A81-9F89-E9067CBDDC3A}" srcId="{191A72C1-E8A7-44ED-80A6-E2F388579A8F}" destId="{A831EA9D-FA2A-44F9-BB6A-FD24407BB500}" srcOrd="0" destOrd="0" parTransId="{45446D79-8EFE-42F6-A585-3FDF968635DF}" sibTransId="{B5AF5763-8BF3-4511-82C6-082B761AFDD7}"/>
    <dgm:cxn modelId="{F0C224B3-BA95-4953-9257-5B1C7A08620A}" type="presOf" srcId="{5ED81A8C-744E-443B-8AA5-C3B1CE713826}" destId="{5AFFCB2B-FA10-4168-8D0D-EB3106F95369}" srcOrd="0" destOrd="0" presId="urn:microsoft.com/office/officeart/2005/8/layout/hierarchy2"/>
    <dgm:cxn modelId="{8AC4FEBB-060D-4D07-8CCB-FEF2184D0322}" type="presOf" srcId="{C024222F-EF48-4741-8245-D94A046E33C1}" destId="{E1DD1F6F-2BFC-431C-9D5E-6A2C2068F0CA}" srcOrd="0" destOrd="0" presId="urn:microsoft.com/office/officeart/2005/8/layout/hierarchy2"/>
    <dgm:cxn modelId="{BD48E4BD-A1AE-4134-B005-E04A3D97152E}" srcId="{8114FEF5-D9AA-4608-83D4-23ED1B63D343}" destId="{82F05042-7A4E-4E96-94BA-7AB55E00652A}" srcOrd="0" destOrd="0" parTransId="{7F237E52-816E-4CED-B808-37B04768A9E7}" sibTransId="{91769A33-36D2-462C-A4A0-942F59783E5F}"/>
    <dgm:cxn modelId="{F3537DC4-5CCF-4506-AFA6-C408379132C2}" type="presOf" srcId="{77DBE710-FA7C-4A41-AB76-E02C1958A7FC}" destId="{2B63F2DE-4C17-48AE-B5FD-33913EF39A61}" srcOrd="1" destOrd="0" presId="urn:microsoft.com/office/officeart/2005/8/layout/hierarchy2"/>
    <dgm:cxn modelId="{A4B61BC9-7BE3-450E-A56C-34263F5FEAE6}" type="presOf" srcId="{90AFEDE5-ABB4-4D01-AA19-71AE6403237E}" destId="{F2A57009-382D-4CB6-936D-D80FEAB8A9AA}" srcOrd="0" destOrd="0" presId="urn:microsoft.com/office/officeart/2005/8/layout/hierarchy2"/>
    <dgm:cxn modelId="{646F15CA-BBE7-4BAB-A5ED-8815D1E91C4B}" type="presOf" srcId="{A2572A06-300F-49EB-8323-13F70AF6AD8C}" destId="{94CDE84B-1521-4C5B-A5D7-3F781FBB55D5}" srcOrd="0" destOrd="0" presId="urn:microsoft.com/office/officeart/2005/8/layout/hierarchy2"/>
    <dgm:cxn modelId="{D5F777CE-A86D-4146-A33B-D576C0A8F87F}" type="presOf" srcId="{23AD8057-4E7C-4409-8DAB-9EC7D1683F20}" destId="{7076E980-5AA5-4E8D-9155-42B7CDE21CFE}" srcOrd="1" destOrd="0" presId="urn:microsoft.com/office/officeart/2005/8/layout/hierarchy2"/>
    <dgm:cxn modelId="{E8CEDDCF-837F-4F49-9556-CC84981A0426}" type="presOf" srcId="{930D8609-5E5F-4713-BB24-7DEA6A4DF2CF}" destId="{727268C0-9FE9-459A-88F1-097010FEF5F7}" srcOrd="1" destOrd="0" presId="urn:microsoft.com/office/officeart/2005/8/layout/hierarchy2"/>
    <dgm:cxn modelId="{5AECD4D0-E0A5-44F7-BEA8-AA10FF476E7B}" type="presOf" srcId="{7FDF3258-1A52-4534-90F0-DE102FC40053}" destId="{B8156917-F394-44FD-BBA5-0AAA490C25B3}" srcOrd="0" destOrd="0" presId="urn:microsoft.com/office/officeart/2005/8/layout/hierarchy2"/>
    <dgm:cxn modelId="{1577EAD7-4B81-43CD-A499-0D271E788E42}" type="presOf" srcId="{A831EA9D-FA2A-44F9-BB6A-FD24407BB500}" destId="{61B39965-DF93-4D51-BABD-8048F4357BB1}" srcOrd="0" destOrd="0" presId="urn:microsoft.com/office/officeart/2005/8/layout/hierarchy2"/>
    <dgm:cxn modelId="{A6821CE6-394C-4C9E-99E6-024D06D467BD}" type="presOf" srcId="{90BF8DD8-372C-4168-A9B3-0AC201E7DC32}" destId="{43BBBB17-4791-4BE6-9385-57A00579D6CC}" srcOrd="0" destOrd="0" presId="urn:microsoft.com/office/officeart/2005/8/layout/hierarchy2"/>
    <dgm:cxn modelId="{0F04AFE8-8F3F-4E5F-AE74-0EC7FC71DD05}" type="presOf" srcId="{F164FC84-D58D-47AD-9299-0659407CFBF0}" destId="{1F6BABAF-CD1F-4B00-B338-0B57F15A1DDB}" srcOrd="0" destOrd="0" presId="urn:microsoft.com/office/officeart/2005/8/layout/hierarchy2"/>
    <dgm:cxn modelId="{CD872EFE-CD44-4805-80BD-064F3A957BB6}" type="presOf" srcId="{45446D79-8EFE-42F6-A585-3FDF968635DF}" destId="{1A75C542-AD50-4C3C-938F-D9FA2E64C3DE}" srcOrd="0" destOrd="0" presId="urn:microsoft.com/office/officeart/2005/8/layout/hierarchy2"/>
    <dgm:cxn modelId="{F14A577B-EFC2-42E7-AE68-997F94AC209F}" type="presParOf" srcId="{B8156917-F394-44FD-BBA5-0AAA490C25B3}" destId="{262E144B-A826-41CA-91E2-6F3E9B4DEB4D}" srcOrd="0" destOrd="0" presId="urn:microsoft.com/office/officeart/2005/8/layout/hierarchy2"/>
    <dgm:cxn modelId="{A870B076-A9C7-41C9-B18F-EDC0042F4C60}" type="presParOf" srcId="{262E144B-A826-41CA-91E2-6F3E9B4DEB4D}" destId="{3A2FBB2C-C96B-4FA4-8C3D-CC832C2973C3}" srcOrd="0" destOrd="0" presId="urn:microsoft.com/office/officeart/2005/8/layout/hierarchy2"/>
    <dgm:cxn modelId="{E23434EE-CFF3-4E3A-90D3-5A63E2B92D7B}" type="presParOf" srcId="{262E144B-A826-41CA-91E2-6F3E9B4DEB4D}" destId="{325FC4FE-E271-4AFC-975C-0ECE628349A4}" srcOrd="1" destOrd="0" presId="urn:microsoft.com/office/officeart/2005/8/layout/hierarchy2"/>
    <dgm:cxn modelId="{FBD13A46-B4CF-4B56-8D61-CC7233D83755}" type="presParOf" srcId="{325FC4FE-E271-4AFC-975C-0ECE628349A4}" destId="{43BBBB17-4791-4BE6-9385-57A00579D6CC}" srcOrd="0" destOrd="0" presId="urn:microsoft.com/office/officeart/2005/8/layout/hierarchy2"/>
    <dgm:cxn modelId="{876689CE-8E6F-40E2-86B2-4128FD1BECE0}" type="presParOf" srcId="{43BBBB17-4791-4BE6-9385-57A00579D6CC}" destId="{5BBC4208-41FF-48AC-8133-D50D5A9687C3}" srcOrd="0" destOrd="0" presId="urn:microsoft.com/office/officeart/2005/8/layout/hierarchy2"/>
    <dgm:cxn modelId="{8A2E232F-F5F9-448D-AD74-39B534E385C9}" type="presParOf" srcId="{325FC4FE-E271-4AFC-975C-0ECE628349A4}" destId="{7132DA02-34E5-44EE-BF58-DD90B39E4F19}" srcOrd="1" destOrd="0" presId="urn:microsoft.com/office/officeart/2005/8/layout/hierarchy2"/>
    <dgm:cxn modelId="{AF834D53-DAC7-4C52-8517-D768B4100EEB}" type="presParOf" srcId="{7132DA02-34E5-44EE-BF58-DD90B39E4F19}" destId="{7892635E-4185-4D4E-8647-865EAA8BEF22}" srcOrd="0" destOrd="0" presId="urn:microsoft.com/office/officeart/2005/8/layout/hierarchy2"/>
    <dgm:cxn modelId="{2A36657F-D5BE-4672-9410-43FD2D4A71EF}" type="presParOf" srcId="{7132DA02-34E5-44EE-BF58-DD90B39E4F19}" destId="{63099069-310C-433E-953B-0B6BCB06E24E}" srcOrd="1" destOrd="0" presId="urn:microsoft.com/office/officeart/2005/8/layout/hierarchy2"/>
    <dgm:cxn modelId="{833C0FBC-7593-4CB5-934B-6FE095900FEC}" type="presParOf" srcId="{63099069-310C-433E-953B-0B6BCB06E24E}" destId="{DCFC422E-BEFB-42EC-B28A-14641974D8A4}" srcOrd="0" destOrd="0" presId="urn:microsoft.com/office/officeart/2005/8/layout/hierarchy2"/>
    <dgm:cxn modelId="{193E14FC-C8A0-432E-A6C7-9691EC8B8B51}" type="presParOf" srcId="{DCFC422E-BEFB-42EC-B28A-14641974D8A4}" destId="{EEFA21E9-080D-4866-9B98-A107E167395F}" srcOrd="0" destOrd="0" presId="urn:microsoft.com/office/officeart/2005/8/layout/hierarchy2"/>
    <dgm:cxn modelId="{D3ACB778-32AC-43EF-B89F-FA17B7F17109}" type="presParOf" srcId="{63099069-310C-433E-953B-0B6BCB06E24E}" destId="{58B3ECEB-47C3-43F4-B16F-79F7FD055B2B}" srcOrd="1" destOrd="0" presId="urn:microsoft.com/office/officeart/2005/8/layout/hierarchy2"/>
    <dgm:cxn modelId="{76AFC520-DF91-417C-B27E-8316A9754B5D}" type="presParOf" srcId="{58B3ECEB-47C3-43F4-B16F-79F7FD055B2B}" destId="{D2D43F44-16F9-405F-A7EF-D829C6635C74}" srcOrd="0" destOrd="0" presId="urn:microsoft.com/office/officeart/2005/8/layout/hierarchy2"/>
    <dgm:cxn modelId="{EA90EB92-0852-4183-A472-32A85DC794FB}" type="presParOf" srcId="{58B3ECEB-47C3-43F4-B16F-79F7FD055B2B}" destId="{8EAC48EC-D40C-4630-B376-59700801BB77}" srcOrd="1" destOrd="0" presId="urn:microsoft.com/office/officeart/2005/8/layout/hierarchy2"/>
    <dgm:cxn modelId="{E0B349E0-0681-4EC1-91CE-348FB0F65833}" type="presParOf" srcId="{8EAC48EC-D40C-4630-B376-59700801BB77}" destId="{E3DE7AE5-0996-4CC4-A960-7EBC0480C22A}" srcOrd="0" destOrd="0" presId="urn:microsoft.com/office/officeart/2005/8/layout/hierarchy2"/>
    <dgm:cxn modelId="{DE4CC84A-4A5F-4360-8EAD-7AF6494C7A96}" type="presParOf" srcId="{E3DE7AE5-0996-4CC4-A960-7EBC0480C22A}" destId="{F271E36C-D3A8-499D-AFCC-A03FEBF188C7}" srcOrd="0" destOrd="0" presId="urn:microsoft.com/office/officeart/2005/8/layout/hierarchy2"/>
    <dgm:cxn modelId="{03CC41A3-ECE7-424A-9249-FE3DAE25711A}" type="presParOf" srcId="{8EAC48EC-D40C-4630-B376-59700801BB77}" destId="{52F89B71-E260-42DF-B343-6BE42102789A}" srcOrd="1" destOrd="0" presId="urn:microsoft.com/office/officeart/2005/8/layout/hierarchy2"/>
    <dgm:cxn modelId="{8415DDEF-4C93-456A-A90F-5C71C15ACFBE}" type="presParOf" srcId="{52F89B71-E260-42DF-B343-6BE42102789A}" destId="{4BA4BD2A-988F-4724-BE4E-D22AE77FD553}" srcOrd="0" destOrd="0" presId="urn:microsoft.com/office/officeart/2005/8/layout/hierarchy2"/>
    <dgm:cxn modelId="{2BE6F1ED-1C13-48C5-8B9D-3C7142035740}" type="presParOf" srcId="{52F89B71-E260-42DF-B343-6BE42102789A}" destId="{A909DE7A-4865-46BE-943E-3DA22043FC2B}" srcOrd="1" destOrd="0" presId="urn:microsoft.com/office/officeart/2005/8/layout/hierarchy2"/>
    <dgm:cxn modelId="{502D004C-647A-49CE-8CEC-09E60981FAEC}" type="presParOf" srcId="{A909DE7A-4865-46BE-943E-3DA22043FC2B}" destId="{0C514EB8-1778-4981-BDDF-6A0DB1AD0C29}" srcOrd="0" destOrd="0" presId="urn:microsoft.com/office/officeart/2005/8/layout/hierarchy2"/>
    <dgm:cxn modelId="{4AAEE147-8C61-49DA-816B-E276297D2B33}" type="presParOf" srcId="{0C514EB8-1778-4981-BDDF-6A0DB1AD0C29}" destId="{A46A6AA7-779C-4760-B02A-DB73EAB640D3}" srcOrd="0" destOrd="0" presId="urn:microsoft.com/office/officeart/2005/8/layout/hierarchy2"/>
    <dgm:cxn modelId="{A44D9CF1-2F2D-4B3C-82F8-14D48D305545}" type="presParOf" srcId="{A909DE7A-4865-46BE-943E-3DA22043FC2B}" destId="{E5B17892-6C6B-49A6-B1E0-BB60A63A5B1B}" srcOrd="1" destOrd="0" presId="urn:microsoft.com/office/officeart/2005/8/layout/hierarchy2"/>
    <dgm:cxn modelId="{F005263E-6855-451B-971E-F7F59D33788B}" type="presParOf" srcId="{E5B17892-6C6B-49A6-B1E0-BB60A63A5B1B}" destId="{DDAC2E68-2E3E-4C34-80F8-677F75E709B9}" srcOrd="0" destOrd="0" presId="urn:microsoft.com/office/officeart/2005/8/layout/hierarchy2"/>
    <dgm:cxn modelId="{0210C5A5-9A2B-4F35-A671-D1F1B78553D2}" type="presParOf" srcId="{E5B17892-6C6B-49A6-B1E0-BB60A63A5B1B}" destId="{D2950060-28A9-489B-A766-F268F7C4769E}" srcOrd="1" destOrd="0" presId="urn:microsoft.com/office/officeart/2005/8/layout/hierarchy2"/>
    <dgm:cxn modelId="{DA3EB0E8-FC8E-4A7D-8F69-2F09FD609B9E}" type="presParOf" srcId="{325FC4FE-E271-4AFC-975C-0ECE628349A4}" destId="{E1DD1F6F-2BFC-431C-9D5E-6A2C2068F0CA}" srcOrd="2" destOrd="0" presId="urn:microsoft.com/office/officeart/2005/8/layout/hierarchy2"/>
    <dgm:cxn modelId="{9DE83E30-0A4E-4B9F-8A5E-74E40CE779F8}" type="presParOf" srcId="{E1DD1F6F-2BFC-431C-9D5E-6A2C2068F0CA}" destId="{FA454278-F3FA-49D4-8DBC-DF21C5709E19}" srcOrd="0" destOrd="0" presId="urn:microsoft.com/office/officeart/2005/8/layout/hierarchy2"/>
    <dgm:cxn modelId="{B0020771-75FF-4FB2-9DBE-3050446D3476}" type="presParOf" srcId="{325FC4FE-E271-4AFC-975C-0ECE628349A4}" destId="{9F44750F-1A12-4383-820C-1E48FA546839}" srcOrd="3" destOrd="0" presId="urn:microsoft.com/office/officeart/2005/8/layout/hierarchy2"/>
    <dgm:cxn modelId="{6B871810-D28B-4AA1-BE30-050CE05B264B}" type="presParOf" srcId="{9F44750F-1A12-4383-820C-1E48FA546839}" destId="{5AFFCB2B-FA10-4168-8D0D-EB3106F95369}" srcOrd="0" destOrd="0" presId="urn:microsoft.com/office/officeart/2005/8/layout/hierarchy2"/>
    <dgm:cxn modelId="{4707F024-FECF-430F-907A-E92A5DB00339}" type="presParOf" srcId="{9F44750F-1A12-4383-820C-1E48FA546839}" destId="{47D91A0D-8F43-4A42-9026-C0D8C4545883}" srcOrd="1" destOrd="0" presId="urn:microsoft.com/office/officeart/2005/8/layout/hierarchy2"/>
    <dgm:cxn modelId="{D0350E33-707D-48D6-8174-197F011E182F}" type="presParOf" srcId="{47D91A0D-8F43-4A42-9026-C0D8C4545883}" destId="{60A9E8A2-28BC-40D0-B558-C1987AA0A37F}" srcOrd="0" destOrd="0" presId="urn:microsoft.com/office/officeart/2005/8/layout/hierarchy2"/>
    <dgm:cxn modelId="{AF0B77BC-3F95-4CF4-B3AC-316E8E55D60C}" type="presParOf" srcId="{60A9E8A2-28BC-40D0-B558-C1987AA0A37F}" destId="{7076E980-5AA5-4E8D-9155-42B7CDE21CFE}" srcOrd="0" destOrd="0" presId="urn:microsoft.com/office/officeart/2005/8/layout/hierarchy2"/>
    <dgm:cxn modelId="{AB84533C-9648-4B2C-A20E-AA2B77E6E13F}" type="presParOf" srcId="{47D91A0D-8F43-4A42-9026-C0D8C4545883}" destId="{7A9EDDA5-AC5F-4C4F-BED8-72AAF1B535C5}" srcOrd="1" destOrd="0" presId="urn:microsoft.com/office/officeart/2005/8/layout/hierarchy2"/>
    <dgm:cxn modelId="{6160850B-FC46-41A8-9DAF-D30D6C15AD39}" type="presParOf" srcId="{7A9EDDA5-AC5F-4C4F-BED8-72AAF1B535C5}" destId="{94CDE84B-1521-4C5B-A5D7-3F781FBB55D5}" srcOrd="0" destOrd="0" presId="urn:microsoft.com/office/officeart/2005/8/layout/hierarchy2"/>
    <dgm:cxn modelId="{407985F0-C347-4E55-AE74-ABBB829E2CE1}" type="presParOf" srcId="{7A9EDDA5-AC5F-4C4F-BED8-72AAF1B535C5}" destId="{0B132043-261D-47CD-9A6B-234D7C7E9172}" srcOrd="1" destOrd="0" presId="urn:microsoft.com/office/officeart/2005/8/layout/hierarchy2"/>
    <dgm:cxn modelId="{BCA7910A-77D8-4A61-9D48-225360EA964D}" type="presParOf" srcId="{0B132043-261D-47CD-9A6B-234D7C7E9172}" destId="{1F6BABAF-CD1F-4B00-B338-0B57F15A1DDB}" srcOrd="0" destOrd="0" presId="urn:microsoft.com/office/officeart/2005/8/layout/hierarchy2"/>
    <dgm:cxn modelId="{651246C3-557C-49BA-AA34-F1E8A6EE59C2}" type="presParOf" srcId="{1F6BABAF-CD1F-4B00-B338-0B57F15A1DDB}" destId="{5CBC2CE7-AA84-43C5-8A27-43F0D3CDEDD4}" srcOrd="0" destOrd="0" presId="urn:microsoft.com/office/officeart/2005/8/layout/hierarchy2"/>
    <dgm:cxn modelId="{958C8407-E7CD-4DA9-9ABD-2DADFC579C72}" type="presParOf" srcId="{0B132043-261D-47CD-9A6B-234D7C7E9172}" destId="{5CE3CFC8-F82E-4734-878F-2D26913F8B6A}" srcOrd="1" destOrd="0" presId="urn:microsoft.com/office/officeart/2005/8/layout/hierarchy2"/>
    <dgm:cxn modelId="{B4B8927D-8827-4EB2-BFC1-5052012CD443}" type="presParOf" srcId="{5CE3CFC8-F82E-4734-878F-2D26913F8B6A}" destId="{7BB03D4E-95A4-45B9-9073-418BA6419839}" srcOrd="0" destOrd="0" presId="urn:microsoft.com/office/officeart/2005/8/layout/hierarchy2"/>
    <dgm:cxn modelId="{D991BED0-9BC1-4B2B-9E21-983A9B9600FD}" type="presParOf" srcId="{5CE3CFC8-F82E-4734-878F-2D26913F8B6A}" destId="{9341C4D2-6C5F-4C29-813D-3D1C798522B0}" srcOrd="1" destOrd="0" presId="urn:microsoft.com/office/officeart/2005/8/layout/hierarchy2"/>
    <dgm:cxn modelId="{DB198180-E5B6-4489-A228-9BBB2EC8B920}" type="presParOf" srcId="{9341C4D2-6C5F-4C29-813D-3D1C798522B0}" destId="{0CA795EB-D1EF-43FB-B315-B6494AD70C70}" srcOrd="0" destOrd="0" presId="urn:microsoft.com/office/officeart/2005/8/layout/hierarchy2"/>
    <dgm:cxn modelId="{928AE6A3-C31A-489F-ABA3-3A0D9112F551}" type="presParOf" srcId="{0CA795EB-D1EF-43FB-B315-B6494AD70C70}" destId="{00582EFC-2542-47FB-B4DE-744C0590C3D2}" srcOrd="0" destOrd="0" presId="urn:microsoft.com/office/officeart/2005/8/layout/hierarchy2"/>
    <dgm:cxn modelId="{1969B6D3-A7A0-4DF8-848C-40DA3CF18D8E}" type="presParOf" srcId="{9341C4D2-6C5F-4C29-813D-3D1C798522B0}" destId="{6FC7C7C5-EE14-4C39-BC25-B31DF8EF7D47}" srcOrd="1" destOrd="0" presId="urn:microsoft.com/office/officeart/2005/8/layout/hierarchy2"/>
    <dgm:cxn modelId="{A7E81B1E-01C6-4FA6-A315-F2A3AEE55566}" type="presParOf" srcId="{6FC7C7C5-EE14-4C39-BC25-B31DF8EF7D47}" destId="{09498258-1400-4DB1-8F95-6E2C089C9FEF}" srcOrd="0" destOrd="0" presId="urn:microsoft.com/office/officeart/2005/8/layout/hierarchy2"/>
    <dgm:cxn modelId="{578C4164-0229-405D-9B4E-D4EE356E5B51}" type="presParOf" srcId="{6FC7C7C5-EE14-4C39-BC25-B31DF8EF7D47}" destId="{32DE380B-C14A-4C86-ACB3-B7BFCC8B1170}" srcOrd="1" destOrd="0" presId="urn:microsoft.com/office/officeart/2005/8/layout/hierarchy2"/>
    <dgm:cxn modelId="{2C6D94DF-8848-4189-8AE6-1192975619B9}" type="presParOf" srcId="{32DE380B-C14A-4C86-ACB3-B7BFCC8B1170}" destId="{6623A181-ADC2-44A4-A03E-CEDE40BE571E}" srcOrd="0" destOrd="0" presId="urn:microsoft.com/office/officeart/2005/8/layout/hierarchy2"/>
    <dgm:cxn modelId="{7E1B0DF2-A52D-4D2D-9D0D-AB6CF5CCCA9A}" type="presParOf" srcId="{6623A181-ADC2-44A4-A03E-CEDE40BE571E}" destId="{EB119703-C56C-4E82-A308-C98D5CDC66E5}" srcOrd="0" destOrd="0" presId="urn:microsoft.com/office/officeart/2005/8/layout/hierarchy2"/>
    <dgm:cxn modelId="{5F229F12-FEBD-4109-B297-58CDFAE0A3E2}" type="presParOf" srcId="{32DE380B-C14A-4C86-ACB3-B7BFCC8B1170}" destId="{C17582AA-F767-4FBF-BD9B-7FF3D3E4BC07}" srcOrd="1" destOrd="0" presId="urn:microsoft.com/office/officeart/2005/8/layout/hierarchy2"/>
    <dgm:cxn modelId="{EF532C74-BCDD-44F8-8C1A-2183B428F7AA}" type="presParOf" srcId="{C17582AA-F767-4FBF-BD9B-7FF3D3E4BC07}" destId="{3FEA3ADF-A848-4D90-8575-ED1057BCC9CA}" srcOrd="0" destOrd="0" presId="urn:microsoft.com/office/officeart/2005/8/layout/hierarchy2"/>
    <dgm:cxn modelId="{A12081A7-CE38-4C76-BAD7-E56C2BEA9B02}" type="presParOf" srcId="{C17582AA-F767-4FBF-BD9B-7FF3D3E4BC07}" destId="{999BA780-D58C-438B-8DA0-367A00A41681}" srcOrd="1" destOrd="0" presId="urn:microsoft.com/office/officeart/2005/8/layout/hierarchy2"/>
    <dgm:cxn modelId="{3A719FBE-C1D6-422E-8506-B696B05809BE}" type="presParOf" srcId="{325FC4FE-E271-4AFC-975C-0ECE628349A4}" destId="{DD69736E-AF37-4368-B921-186FBCED4067}" srcOrd="4" destOrd="0" presId="urn:microsoft.com/office/officeart/2005/8/layout/hierarchy2"/>
    <dgm:cxn modelId="{F46080E3-0C93-424A-A53C-A5498E859FC7}" type="presParOf" srcId="{DD69736E-AF37-4368-B921-186FBCED4067}" destId="{30F17401-67E0-446A-B9C9-F2024D03A806}" srcOrd="0" destOrd="0" presId="urn:microsoft.com/office/officeart/2005/8/layout/hierarchy2"/>
    <dgm:cxn modelId="{D9A5A898-02DA-46DD-B19C-3F0DDE211797}" type="presParOf" srcId="{325FC4FE-E271-4AFC-975C-0ECE628349A4}" destId="{22F61622-96BC-49C3-A1F8-3992DBE14B39}" srcOrd="5" destOrd="0" presId="urn:microsoft.com/office/officeart/2005/8/layout/hierarchy2"/>
    <dgm:cxn modelId="{D0894761-3760-4655-816A-C0754C838216}" type="presParOf" srcId="{22F61622-96BC-49C3-A1F8-3992DBE14B39}" destId="{F2A57009-382D-4CB6-936D-D80FEAB8A9AA}" srcOrd="0" destOrd="0" presId="urn:microsoft.com/office/officeart/2005/8/layout/hierarchy2"/>
    <dgm:cxn modelId="{48002365-AC5B-440F-B29A-500CEB719A32}" type="presParOf" srcId="{22F61622-96BC-49C3-A1F8-3992DBE14B39}" destId="{4B4E26A6-4B8D-4B44-8736-CDC135A6F9EF}" srcOrd="1" destOrd="0" presId="urn:microsoft.com/office/officeart/2005/8/layout/hierarchy2"/>
    <dgm:cxn modelId="{CA839B1D-14E4-435C-A119-E9D8B00A780A}" type="presParOf" srcId="{4B4E26A6-4B8D-4B44-8736-CDC135A6F9EF}" destId="{F1CCE4E6-B672-40C1-B436-AE53CBEA9B2A}" srcOrd="0" destOrd="0" presId="urn:microsoft.com/office/officeart/2005/8/layout/hierarchy2"/>
    <dgm:cxn modelId="{9681D4F1-5072-4A40-8DE9-A19E314B27C1}" type="presParOf" srcId="{F1CCE4E6-B672-40C1-B436-AE53CBEA9B2A}" destId="{2B63F2DE-4C17-48AE-B5FD-33913EF39A61}" srcOrd="0" destOrd="0" presId="urn:microsoft.com/office/officeart/2005/8/layout/hierarchy2"/>
    <dgm:cxn modelId="{85D697CD-4C7E-498E-A6EB-A5AB57108A77}" type="presParOf" srcId="{4B4E26A6-4B8D-4B44-8736-CDC135A6F9EF}" destId="{9D260411-2225-4AA3-ACFE-A3472B687D1A}" srcOrd="1" destOrd="0" presId="urn:microsoft.com/office/officeart/2005/8/layout/hierarchy2"/>
    <dgm:cxn modelId="{13DEEC18-1DE3-412B-98AD-1E5BA81E91BB}" type="presParOf" srcId="{9D260411-2225-4AA3-ACFE-A3472B687D1A}" destId="{96315364-B87E-47F9-AC5D-972678A9EA40}" srcOrd="0" destOrd="0" presId="urn:microsoft.com/office/officeart/2005/8/layout/hierarchy2"/>
    <dgm:cxn modelId="{1C8DF1DC-DF11-4B5D-9289-055573D7C6F2}" type="presParOf" srcId="{9D260411-2225-4AA3-ACFE-A3472B687D1A}" destId="{594AEF03-D102-495A-B076-578C7BBA906A}" srcOrd="1" destOrd="0" presId="urn:microsoft.com/office/officeart/2005/8/layout/hierarchy2"/>
    <dgm:cxn modelId="{44B35846-4C94-456E-B0AA-520891D2BE78}" type="presParOf" srcId="{594AEF03-D102-495A-B076-578C7BBA906A}" destId="{1A75C542-AD50-4C3C-938F-D9FA2E64C3DE}" srcOrd="0" destOrd="0" presId="urn:microsoft.com/office/officeart/2005/8/layout/hierarchy2"/>
    <dgm:cxn modelId="{72B388F8-1344-458E-BF69-C93AA3ED00FF}" type="presParOf" srcId="{1A75C542-AD50-4C3C-938F-D9FA2E64C3DE}" destId="{80A885AB-6BE3-444C-96FC-798980982FC7}" srcOrd="0" destOrd="0" presId="urn:microsoft.com/office/officeart/2005/8/layout/hierarchy2"/>
    <dgm:cxn modelId="{A56E12DD-8F1A-4323-A181-F3440EAABD36}" type="presParOf" srcId="{594AEF03-D102-495A-B076-578C7BBA906A}" destId="{26F78D9F-61E0-4921-AB7B-0A1DF187F652}" srcOrd="1" destOrd="0" presId="urn:microsoft.com/office/officeart/2005/8/layout/hierarchy2"/>
    <dgm:cxn modelId="{DF7446C2-1EED-47F2-897C-508A0B10BECA}" type="presParOf" srcId="{26F78D9F-61E0-4921-AB7B-0A1DF187F652}" destId="{61B39965-DF93-4D51-BABD-8048F4357BB1}" srcOrd="0" destOrd="0" presId="urn:microsoft.com/office/officeart/2005/8/layout/hierarchy2"/>
    <dgm:cxn modelId="{12602E5E-383C-48DE-8AB0-B3084C35EF10}" type="presParOf" srcId="{26F78D9F-61E0-4921-AB7B-0A1DF187F652}" destId="{546C8BE1-0467-4E5C-B332-17254CA6CB96}" srcOrd="1" destOrd="0" presId="urn:microsoft.com/office/officeart/2005/8/layout/hierarchy2"/>
    <dgm:cxn modelId="{AD829D65-6098-4AAF-BB3D-E03A7839F5F9}" type="presParOf" srcId="{546C8BE1-0467-4E5C-B332-17254CA6CB96}" destId="{2F7D7B67-8430-40B1-ADF7-AAE10F7FFA45}" srcOrd="0" destOrd="0" presId="urn:microsoft.com/office/officeart/2005/8/layout/hierarchy2"/>
    <dgm:cxn modelId="{14AD5977-519D-4885-80AC-52BFC4EF58A7}" type="presParOf" srcId="{2F7D7B67-8430-40B1-ADF7-AAE10F7FFA45}" destId="{727268C0-9FE9-459A-88F1-097010FEF5F7}" srcOrd="0" destOrd="0" presId="urn:microsoft.com/office/officeart/2005/8/layout/hierarchy2"/>
    <dgm:cxn modelId="{C4DBC1C7-730A-44C9-B4FD-DDC6586B06A7}" type="presParOf" srcId="{546C8BE1-0467-4E5C-B332-17254CA6CB96}" destId="{8E529983-74DB-4C62-834C-BA2A691A776C}" srcOrd="1" destOrd="0" presId="urn:microsoft.com/office/officeart/2005/8/layout/hierarchy2"/>
    <dgm:cxn modelId="{B38FA8E7-CC5F-4AA1-8BFA-DBAD1D2965F6}" type="presParOf" srcId="{8E529983-74DB-4C62-834C-BA2A691A776C}" destId="{61B343DC-A7F5-4E99-A36D-8D1EAE430C29}" srcOrd="0" destOrd="0" presId="urn:microsoft.com/office/officeart/2005/8/layout/hierarchy2"/>
    <dgm:cxn modelId="{3479BFE0-85CB-4791-9C52-7A2BBFDED1DA}" type="presParOf" srcId="{8E529983-74DB-4C62-834C-BA2A691A776C}" destId="{4941F418-DB8D-49D0-B6B8-A46FC13CB4E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D8FAFA4-EBE5-46C6-86AA-D0FE172FE21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6E82D4-16FE-4B3C-8768-4132CD39F073}">
      <dgm:prSet phldr="0"/>
      <dgm:spPr/>
      <dgm:t>
        <a:bodyPr/>
        <a:lstStyle/>
        <a:p>
          <a:pPr rtl="0"/>
          <a:r>
            <a:rPr lang="it-IT"/>
            <a:t>Initial set: 7271 images with semantic segmentations</a:t>
          </a:r>
          <a:endParaRPr lang="it-IT">
            <a:latin typeface="Poppins Medium"/>
          </a:endParaRPr>
        </a:p>
      </dgm:t>
    </dgm:pt>
    <dgm:pt modelId="{6BBEAA3F-9DFC-416B-B245-AAD4619ABA38}" type="parTrans" cxnId="{003CC44B-917F-4EF1-A4A0-DB3A4BAB662C}">
      <dgm:prSet/>
      <dgm:spPr/>
    </dgm:pt>
    <dgm:pt modelId="{DF1BD565-DC1A-48DF-B8EF-DE5CAE8571C3}" type="sibTrans" cxnId="{003CC44B-917F-4EF1-A4A0-DB3A4BAB662C}">
      <dgm:prSet/>
      <dgm:spPr/>
      <dgm:t>
        <a:bodyPr/>
        <a:lstStyle/>
        <a:p>
          <a:endParaRPr lang="en-US"/>
        </a:p>
      </dgm:t>
    </dgm:pt>
    <dgm:pt modelId="{9700F368-37E0-48C6-9380-24A053825D50}">
      <dgm:prSet phldr="0"/>
      <dgm:spPr/>
      <dgm:t>
        <a:bodyPr/>
        <a:lstStyle/>
        <a:p>
          <a:pPr rtl="0"/>
          <a:r>
            <a:rPr lang="it-IT"/>
            <a:t>Selected 3154 images </a:t>
          </a:r>
          <a:r>
            <a:rPr lang="it-IT" err="1"/>
            <a:t>containing</a:t>
          </a:r>
          <a:r>
            <a:rPr lang="it-IT"/>
            <a:t> glomeruli</a:t>
          </a:r>
          <a:endParaRPr lang="en-US">
            <a:latin typeface="Poppins Medium"/>
          </a:endParaRPr>
        </a:p>
      </dgm:t>
    </dgm:pt>
    <dgm:pt modelId="{C130D1B5-2E2E-4780-BD64-2213D8C8F7B9}" type="parTrans" cxnId="{059C15E4-0B85-43B2-B0FE-AA0BEC1E9200}">
      <dgm:prSet/>
      <dgm:spPr/>
    </dgm:pt>
    <dgm:pt modelId="{32F4F3FD-9253-46BF-8A2F-DD3F5E6AA1C2}" type="sibTrans" cxnId="{059C15E4-0B85-43B2-B0FE-AA0BEC1E9200}">
      <dgm:prSet/>
      <dgm:spPr/>
      <dgm:t>
        <a:bodyPr/>
        <a:lstStyle/>
        <a:p>
          <a:endParaRPr lang="en-US"/>
        </a:p>
      </dgm:t>
    </dgm:pt>
    <dgm:pt modelId="{732BCFAC-683B-48A2-8235-3E3F010D5195}">
      <dgm:prSet phldr="0"/>
      <dgm:spPr/>
      <dgm:t>
        <a:bodyPr/>
        <a:lstStyle/>
        <a:p>
          <a:pPr rtl="0"/>
          <a:r>
            <a:rPr lang="it-IT" err="1"/>
            <a:t>Extracted</a:t>
          </a:r>
          <a:r>
            <a:rPr lang="it-IT"/>
            <a:t> </a:t>
          </a:r>
          <a:r>
            <a:rPr lang="it-IT" err="1"/>
            <a:t>squares</a:t>
          </a:r>
          <a:r>
            <a:rPr lang="it-IT"/>
            <a:t> from </a:t>
          </a:r>
          <a:r>
            <a:rPr lang="it-IT" err="1"/>
            <a:t>all</a:t>
          </a:r>
          <a:r>
            <a:rPr lang="it-IT"/>
            <a:t> </a:t>
          </a:r>
          <a:r>
            <a:rPr lang="it-IT" err="1"/>
            <a:t>identified</a:t>
          </a:r>
          <a:r>
            <a:rPr lang="it-IT"/>
            <a:t> glomeruli in </a:t>
          </a:r>
          <a:r>
            <a:rPr lang="it-IT">
              <a:latin typeface="Poppins Medium"/>
            </a:rPr>
            <a:t>segmentations</a:t>
          </a:r>
          <a:endParaRPr lang="en-US">
            <a:latin typeface="Poppins Medium"/>
          </a:endParaRPr>
        </a:p>
      </dgm:t>
    </dgm:pt>
    <dgm:pt modelId="{4BBB98F3-0CD1-4E5B-86B1-3EA0431C165A}" type="parTrans" cxnId="{630D3C10-BC75-45DA-A03C-741A28540A68}">
      <dgm:prSet/>
      <dgm:spPr/>
    </dgm:pt>
    <dgm:pt modelId="{E722D0CD-F8B1-494D-BDF4-4A2728126F81}" type="sibTrans" cxnId="{630D3C10-BC75-45DA-A03C-741A28540A68}">
      <dgm:prSet/>
      <dgm:spPr/>
      <dgm:t>
        <a:bodyPr/>
        <a:lstStyle/>
        <a:p>
          <a:endParaRPr lang="en-US"/>
        </a:p>
      </dgm:t>
    </dgm:pt>
    <dgm:pt modelId="{EFDEAC46-FFAE-417A-BFAC-593927E150E2}">
      <dgm:prSet phldr="0"/>
      <dgm:spPr/>
      <dgm:t>
        <a:bodyPr/>
        <a:lstStyle/>
        <a:p>
          <a:pPr rtl="0"/>
          <a:r>
            <a:rPr lang="it-IT" err="1">
              <a:latin typeface="Poppins Medium"/>
            </a:rPr>
            <a:t>Discarded</a:t>
          </a:r>
          <a:r>
            <a:rPr lang="it-IT"/>
            <a:t> glomeruli </a:t>
          </a:r>
          <a:r>
            <a:rPr lang="it-IT" err="1"/>
            <a:t>smaller</a:t>
          </a:r>
          <a:r>
            <a:rPr lang="it-IT"/>
            <a:t> </a:t>
          </a:r>
          <a:r>
            <a:rPr lang="it-IT" err="1"/>
            <a:t>than</a:t>
          </a:r>
          <a:r>
            <a:rPr lang="it-IT"/>
            <a:t> 20x20 </a:t>
          </a:r>
          <a:r>
            <a:rPr lang="it-IT">
              <a:latin typeface="Poppins Medium"/>
            </a:rPr>
            <a:t>pixels</a:t>
          </a:r>
          <a:endParaRPr lang="en-US">
            <a:latin typeface="Poppins Medium"/>
          </a:endParaRPr>
        </a:p>
      </dgm:t>
    </dgm:pt>
    <dgm:pt modelId="{F9C35C24-8FE2-4FEA-A678-259557B72A03}" type="parTrans" cxnId="{89B3532E-FFC6-4031-A1AA-05EBF3E2458D}">
      <dgm:prSet/>
      <dgm:spPr/>
    </dgm:pt>
    <dgm:pt modelId="{5A44686A-B950-4FE4-9A93-EC9B9CF4ABD4}" type="sibTrans" cxnId="{89B3532E-FFC6-4031-A1AA-05EBF3E2458D}">
      <dgm:prSet/>
      <dgm:spPr/>
      <dgm:t>
        <a:bodyPr/>
        <a:lstStyle/>
        <a:p>
          <a:endParaRPr lang="en-US"/>
        </a:p>
      </dgm:t>
    </dgm:pt>
    <dgm:pt modelId="{06A4A649-EC87-4D72-AA37-58F7F0F97A8E}">
      <dgm:prSet phldr="0"/>
      <dgm:spPr/>
      <dgm:t>
        <a:bodyPr/>
        <a:lstStyle/>
        <a:p>
          <a:pPr rtl="0"/>
          <a:r>
            <a:rPr lang="it-IT" err="1">
              <a:latin typeface="Poppins Medium"/>
            </a:rPr>
            <a:t>Filtered</a:t>
          </a:r>
          <a:r>
            <a:rPr lang="it-IT"/>
            <a:t> images with </a:t>
          </a:r>
          <a:r>
            <a:rPr lang="it-IT" err="1"/>
            <a:t>less</a:t>
          </a:r>
          <a:r>
            <a:rPr lang="it-IT"/>
            <a:t> </a:t>
          </a:r>
          <a:r>
            <a:rPr lang="it-IT" err="1"/>
            <a:t>than</a:t>
          </a:r>
          <a:r>
            <a:rPr lang="it-IT"/>
            <a:t> 60% </a:t>
          </a:r>
          <a:r>
            <a:rPr lang="it-IT" err="1"/>
            <a:t>glomerulus</a:t>
          </a:r>
          <a:r>
            <a:rPr lang="it-IT"/>
            <a:t>-class pixels</a:t>
          </a:r>
          <a:endParaRPr lang="en-US">
            <a:latin typeface="Poppins Medium"/>
          </a:endParaRPr>
        </a:p>
      </dgm:t>
    </dgm:pt>
    <dgm:pt modelId="{AD2D715C-4B3D-44A3-9B2F-2EDB5858E376}" type="parTrans" cxnId="{3C54C185-A932-47B6-BD05-9577B67E42D5}">
      <dgm:prSet/>
      <dgm:spPr/>
    </dgm:pt>
    <dgm:pt modelId="{4E52F3E2-C199-4994-8FCA-02333301E8CA}" type="sibTrans" cxnId="{3C54C185-A932-47B6-BD05-9577B67E42D5}">
      <dgm:prSet/>
      <dgm:spPr/>
      <dgm:t>
        <a:bodyPr/>
        <a:lstStyle/>
        <a:p>
          <a:endParaRPr lang="en-US"/>
        </a:p>
      </dgm:t>
    </dgm:pt>
    <dgm:pt modelId="{5AF572D8-82B0-4EB2-B26B-96EC503F1549}">
      <dgm:prSet phldr="0"/>
      <dgm:spPr/>
      <dgm:t>
        <a:bodyPr/>
        <a:lstStyle/>
        <a:p>
          <a:pPr rtl="0"/>
          <a:r>
            <a:rPr lang="it-IT" err="1"/>
            <a:t>Result</a:t>
          </a:r>
          <a:r>
            <a:rPr lang="it-IT"/>
            <a:t>: 1702 </a:t>
          </a:r>
          <a:r>
            <a:rPr lang="it-IT" err="1"/>
            <a:t>glomerulus</a:t>
          </a:r>
          <a:r>
            <a:rPr lang="it-IT"/>
            <a:t> images</a:t>
          </a:r>
          <a:endParaRPr lang="en-US">
            <a:latin typeface="Poppins Medium"/>
          </a:endParaRPr>
        </a:p>
      </dgm:t>
    </dgm:pt>
    <dgm:pt modelId="{CF66199D-21C7-446D-8EF4-B084FA48DE30}" type="parTrans" cxnId="{5DBD9071-94A5-4560-B6D1-9A29294E175E}">
      <dgm:prSet/>
      <dgm:spPr/>
    </dgm:pt>
    <dgm:pt modelId="{3CE2E465-9DBA-49A3-B9CA-604570003202}" type="sibTrans" cxnId="{5DBD9071-94A5-4560-B6D1-9A29294E175E}">
      <dgm:prSet/>
      <dgm:spPr/>
      <dgm:t>
        <a:bodyPr/>
        <a:lstStyle/>
        <a:p>
          <a:endParaRPr lang="en-US"/>
        </a:p>
      </dgm:t>
    </dgm:pt>
    <dgm:pt modelId="{5F17D284-E2A5-40AB-B0D9-D78509FFA2F0}">
      <dgm:prSet phldr="0"/>
      <dgm:spPr/>
      <dgm:t>
        <a:bodyPr/>
        <a:lstStyle/>
        <a:p>
          <a:pPr rtl="0"/>
          <a:r>
            <a:rPr lang="it-IT"/>
            <a:t>Applied </a:t>
          </a:r>
          <a:r>
            <a:rPr lang="it-IT" err="1"/>
            <a:t>basic</a:t>
          </a:r>
          <a:r>
            <a:rPr lang="it-IT"/>
            <a:t> </a:t>
          </a:r>
          <a:r>
            <a:rPr lang="it-IT" err="1"/>
            <a:t>augmentation</a:t>
          </a:r>
          <a:r>
            <a:rPr lang="it-IT"/>
            <a:t>: </a:t>
          </a:r>
          <a:r>
            <a:rPr lang="it-IT" err="1"/>
            <a:t>vertical</a:t>
          </a:r>
          <a:r>
            <a:rPr lang="it-IT"/>
            <a:t>/</a:t>
          </a:r>
          <a:r>
            <a:rPr lang="it-IT" err="1"/>
            <a:t>horizontal</a:t>
          </a:r>
          <a:r>
            <a:rPr lang="it-IT"/>
            <a:t> </a:t>
          </a:r>
          <a:r>
            <a:rPr lang="it-IT" err="1"/>
            <a:t>rotations</a:t>
          </a:r>
          <a:r>
            <a:rPr lang="it-IT"/>
            <a:t> and mild </a:t>
          </a:r>
          <a:r>
            <a:rPr lang="it-IT" err="1"/>
            <a:t>contrast</a:t>
          </a:r>
          <a:r>
            <a:rPr lang="it-IT"/>
            <a:t> adjustments</a:t>
          </a:r>
          <a:endParaRPr lang="en-US">
            <a:latin typeface="Poppins Medium"/>
          </a:endParaRPr>
        </a:p>
      </dgm:t>
    </dgm:pt>
    <dgm:pt modelId="{875364D1-FC4E-470B-9544-4BC1C7CEBE38}" type="parTrans" cxnId="{FBE31C9D-BAA7-490B-A7B2-312D3E36C6A2}">
      <dgm:prSet/>
      <dgm:spPr/>
    </dgm:pt>
    <dgm:pt modelId="{1738B5F5-E637-416D-8CBA-C7382D5FCC76}" type="sibTrans" cxnId="{FBE31C9D-BAA7-490B-A7B2-312D3E36C6A2}">
      <dgm:prSet/>
      <dgm:spPr/>
      <dgm:t>
        <a:bodyPr/>
        <a:lstStyle/>
        <a:p>
          <a:endParaRPr lang="en-US"/>
        </a:p>
      </dgm:t>
    </dgm:pt>
    <dgm:pt modelId="{F7C6C5CC-FC6A-43F5-9677-89BDB6BD520A}">
      <dgm:prSet phldr="0"/>
      <dgm:spPr/>
      <dgm:t>
        <a:bodyPr/>
        <a:lstStyle/>
        <a:p>
          <a:r>
            <a:rPr lang="it-IT"/>
            <a:t>Dataset split: 75% training (2511 images for </a:t>
          </a:r>
          <a:r>
            <a:rPr lang="it-IT" err="1"/>
            <a:t>autoencoder</a:t>
          </a:r>
          <a:r>
            <a:rPr lang="it-IT"/>
            <a:t>) and 25% testing (885 images</a:t>
          </a:r>
          <a:r>
            <a:rPr lang="it-IT">
              <a:latin typeface="Poppins Medium"/>
            </a:rPr>
            <a:t>).</a:t>
          </a:r>
          <a:endParaRPr lang="en-US"/>
        </a:p>
      </dgm:t>
    </dgm:pt>
    <dgm:pt modelId="{5640806D-6BC5-408A-A3FC-2C7D53D32193}" type="parTrans" cxnId="{C804BB49-FAE9-4214-9BD7-FE3AE2C3DDF8}">
      <dgm:prSet/>
      <dgm:spPr/>
    </dgm:pt>
    <dgm:pt modelId="{24273A03-C427-468C-B7CA-CA425B07F12E}" type="sibTrans" cxnId="{C804BB49-FAE9-4214-9BD7-FE3AE2C3DDF8}">
      <dgm:prSet/>
      <dgm:spPr/>
    </dgm:pt>
    <dgm:pt modelId="{0B7EC432-55CA-413F-B820-FFF9EC859595}" type="pres">
      <dgm:prSet presAssocID="{7D8FAFA4-EBE5-46C6-86AA-D0FE172FE21E}" presName="diagram" presStyleCnt="0">
        <dgm:presLayoutVars>
          <dgm:dir/>
          <dgm:resizeHandles val="exact"/>
        </dgm:presLayoutVars>
      </dgm:prSet>
      <dgm:spPr/>
    </dgm:pt>
    <dgm:pt modelId="{088D8F5E-7CB5-4FB9-96B8-ED9FD400E235}" type="pres">
      <dgm:prSet presAssocID="{506E82D4-16FE-4B3C-8768-4132CD39F073}" presName="node" presStyleLbl="node1" presStyleIdx="0" presStyleCnt="8">
        <dgm:presLayoutVars>
          <dgm:bulletEnabled val="1"/>
        </dgm:presLayoutVars>
      </dgm:prSet>
      <dgm:spPr/>
    </dgm:pt>
    <dgm:pt modelId="{BFCFE5C8-942E-4BBB-8F33-ADF8C0810512}" type="pres">
      <dgm:prSet presAssocID="{DF1BD565-DC1A-48DF-B8EF-DE5CAE8571C3}" presName="sibTrans" presStyleLbl="sibTrans2D1" presStyleIdx="0" presStyleCnt="7"/>
      <dgm:spPr/>
    </dgm:pt>
    <dgm:pt modelId="{A3E93BCB-31E4-4DE0-9FDA-E75D180AD4B7}" type="pres">
      <dgm:prSet presAssocID="{DF1BD565-DC1A-48DF-B8EF-DE5CAE8571C3}" presName="connectorText" presStyleLbl="sibTrans2D1" presStyleIdx="0" presStyleCnt="7"/>
      <dgm:spPr/>
    </dgm:pt>
    <dgm:pt modelId="{558CD6DF-0485-49BB-AF93-75FA6C88628A}" type="pres">
      <dgm:prSet presAssocID="{9700F368-37E0-48C6-9380-24A053825D50}" presName="node" presStyleLbl="node1" presStyleIdx="1" presStyleCnt="8">
        <dgm:presLayoutVars>
          <dgm:bulletEnabled val="1"/>
        </dgm:presLayoutVars>
      </dgm:prSet>
      <dgm:spPr/>
    </dgm:pt>
    <dgm:pt modelId="{CC274797-6F49-4D58-85B8-7D978B879D48}" type="pres">
      <dgm:prSet presAssocID="{32F4F3FD-9253-46BF-8A2F-DD3F5E6AA1C2}" presName="sibTrans" presStyleLbl="sibTrans2D1" presStyleIdx="1" presStyleCnt="7"/>
      <dgm:spPr/>
    </dgm:pt>
    <dgm:pt modelId="{44205D04-5B97-4838-8DD2-544535CBADAD}" type="pres">
      <dgm:prSet presAssocID="{32F4F3FD-9253-46BF-8A2F-DD3F5E6AA1C2}" presName="connectorText" presStyleLbl="sibTrans2D1" presStyleIdx="1" presStyleCnt="7"/>
      <dgm:spPr/>
    </dgm:pt>
    <dgm:pt modelId="{7DA98FCC-4DF7-46A6-85A6-D0755EB9F580}" type="pres">
      <dgm:prSet presAssocID="{732BCFAC-683B-48A2-8235-3E3F010D5195}" presName="node" presStyleLbl="node1" presStyleIdx="2" presStyleCnt="8">
        <dgm:presLayoutVars>
          <dgm:bulletEnabled val="1"/>
        </dgm:presLayoutVars>
      </dgm:prSet>
      <dgm:spPr/>
    </dgm:pt>
    <dgm:pt modelId="{664B7588-A778-45FD-A57C-FC864BCC1EDD}" type="pres">
      <dgm:prSet presAssocID="{E722D0CD-F8B1-494D-BDF4-4A2728126F81}" presName="sibTrans" presStyleLbl="sibTrans2D1" presStyleIdx="2" presStyleCnt="7"/>
      <dgm:spPr/>
    </dgm:pt>
    <dgm:pt modelId="{C5FED76D-4692-4364-9A22-86DDD94C435F}" type="pres">
      <dgm:prSet presAssocID="{E722D0CD-F8B1-494D-BDF4-4A2728126F81}" presName="connectorText" presStyleLbl="sibTrans2D1" presStyleIdx="2" presStyleCnt="7"/>
      <dgm:spPr/>
    </dgm:pt>
    <dgm:pt modelId="{5A5D4B27-13B0-47B5-B85E-87B26D45C767}" type="pres">
      <dgm:prSet presAssocID="{EFDEAC46-FFAE-417A-BFAC-593927E150E2}" presName="node" presStyleLbl="node1" presStyleIdx="3" presStyleCnt="8">
        <dgm:presLayoutVars>
          <dgm:bulletEnabled val="1"/>
        </dgm:presLayoutVars>
      </dgm:prSet>
      <dgm:spPr/>
    </dgm:pt>
    <dgm:pt modelId="{39C4C42F-62BE-485B-98C9-6DCDAE9CC750}" type="pres">
      <dgm:prSet presAssocID="{5A44686A-B950-4FE4-9A93-EC9B9CF4ABD4}" presName="sibTrans" presStyleLbl="sibTrans2D1" presStyleIdx="3" presStyleCnt="7"/>
      <dgm:spPr/>
    </dgm:pt>
    <dgm:pt modelId="{E4101324-D8F9-423D-B596-46075157567F}" type="pres">
      <dgm:prSet presAssocID="{5A44686A-B950-4FE4-9A93-EC9B9CF4ABD4}" presName="connectorText" presStyleLbl="sibTrans2D1" presStyleIdx="3" presStyleCnt="7"/>
      <dgm:spPr/>
    </dgm:pt>
    <dgm:pt modelId="{1720DA7A-3A2A-481A-BACB-36524C5CFB0A}" type="pres">
      <dgm:prSet presAssocID="{06A4A649-EC87-4D72-AA37-58F7F0F97A8E}" presName="node" presStyleLbl="node1" presStyleIdx="4" presStyleCnt="8">
        <dgm:presLayoutVars>
          <dgm:bulletEnabled val="1"/>
        </dgm:presLayoutVars>
      </dgm:prSet>
      <dgm:spPr/>
    </dgm:pt>
    <dgm:pt modelId="{C0DCD9C9-BE8A-42B5-9831-58DADB27B8D7}" type="pres">
      <dgm:prSet presAssocID="{4E52F3E2-C199-4994-8FCA-02333301E8CA}" presName="sibTrans" presStyleLbl="sibTrans2D1" presStyleIdx="4" presStyleCnt="7"/>
      <dgm:spPr/>
    </dgm:pt>
    <dgm:pt modelId="{C27D5134-20BE-49ED-885B-CA2763E1593E}" type="pres">
      <dgm:prSet presAssocID="{4E52F3E2-C199-4994-8FCA-02333301E8CA}" presName="connectorText" presStyleLbl="sibTrans2D1" presStyleIdx="4" presStyleCnt="7"/>
      <dgm:spPr/>
    </dgm:pt>
    <dgm:pt modelId="{7B1DCBF0-88F7-4ED7-86E6-E6DE3CB0D6DD}" type="pres">
      <dgm:prSet presAssocID="{5AF572D8-82B0-4EB2-B26B-96EC503F1549}" presName="node" presStyleLbl="node1" presStyleIdx="5" presStyleCnt="8">
        <dgm:presLayoutVars>
          <dgm:bulletEnabled val="1"/>
        </dgm:presLayoutVars>
      </dgm:prSet>
      <dgm:spPr/>
    </dgm:pt>
    <dgm:pt modelId="{CEFF5823-A365-49C9-BD4A-0C1968414FE3}" type="pres">
      <dgm:prSet presAssocID="{3CE2E465-9DBA-49A3-B9CA-604570003202}" presName="sibTrans" presStyleLbl="sibTrans2D1" presStyleIdx="5" presStyleCnt="7"/>
      <dgm:spPr/>
    </dgm:pt>
    <dgm:pt modelId="{1C0FC2E9-3F60-42AF-A450-0378BEAF0877}" type="pres">
      <dgm:prSet presAssocID="{3CE2E465-9DBA-49A3-B9CA-604570003202}" presName="connectorText" presStyleLbl="sibTrans2D1" presStyleIdx="5" presStyleCnt="7"/>
      <dgm:spPr/>
    </dgm:pt>
    <dgm:pt modelId="{22730BD7-D123-487C-B9F6-5CF396DC6064}" type="pres">
      <dgm:prSet presAssocID="{5F17D284-E2A5-40AB-B0D9-D78509FFA2F0}" presName="node" presStyleLbl="node1" presStyleIdx="6" presStyleCnt="8">
        <dgm:presLayoutVars>
          <dgm:bulletEnabled val="1"/>
        </dgm:presLayoutVars>
      </dgm:prSet>
      <dgm:spPr/>
    </dgm:pt>
    <dgm:pt modelId="{75CDEA81-CCA8-441D-BDAC-2E18D09340DB}" type="pres">
      <dgm:prSet presAssocID="{1738B5F5-E637-416D-8CBA-C7382D5FCC76}" presName="sibTrans" presStyleLbl="sibTrans2D1" presStyleIdx="6" presStyleCnt="7"/>
      <dgm:spPr/>
    </dgm:pt>
    <dgm:pt modelId="{E4C28E8E-9159-41D9-B816-05ADCEA68668}" type="pres">
      <dgm:prSet presAssocID="{1738B5F5-E637-416D-8CBA-C7382D5FCC76}" presName="connectorText" presStyleLbl="sibTrans2D1" presStyleIdx="6" presStyleCnt="7"/>
      <dgm:spPr/>
    </dgm:pt>
    <dgm:pt modelId="{D9A1F986-5C05-432E-9BA9-F0DB65222C8E}" type="pres">
      <dgm:prSet presAssocID="{F7C6C5CC-FC6A-43F5-9677-89BDB6BD520A}" presName="node" presStyleLbl="node1" presStyleIdx="7" presStyleCnt="8">
        <dgm:presLayoutVars>
          <dgm:bulletEnabled val="1"/>
        </dgm:presLayoutVars>
      </dgm:prSet>
      <dgm:spPr/>
    </dgm:pt>
  </dgm:ptLst>
  <dgm:cxnLst>
    <dgm:cxn modelId="{2CEC5502-8F54-4ABD-A757-BFE832D1A794}" type="presOf" srcId="{3CE2E465-9DBA-49A3-B9CA-604570003202}" destId="{CEFF5823-A365-49C9-BD4A-0C1968414FE3}" srcOrd="0" destOrd="0" presId="urn:microsoft.com/office/officeart/2005/8/layout/process5"/>
    <dgm:cxn modelId="{630D3C10-BC75-45DA-A03C-741A28540A68}" srcId="{7D8FAFA4-EBE5-46C6-86AA-D0FE172FE21E}" destId="{732BCFAC-683B-48A2-8235-3E3F010D5195}" srcOrd="2" destOrd="0" parTransId="{4BBB98F3-0CD1-4E5B-86B1-3EA0431C165A}" sibTransId="{E722D0CD-F8B1-494D-BDF4-4A2728126F81}"/>
    <dgm:cxn modelId="{C3D77C18-82B4-42E8-8566-C15273F5E899}" type="presOf" srcId="{5A44686A-B950-4FE4-9A93-EC9B9CF4ABD4}" destId="{E4101324-D8F9-423D-B596-46075157567F}" srcOrd="1" destOrd="0" presId="urn:microsoft.com/office/officeart/2005/8/layout/process5"/>
    <dgm:cxn modelId="{89B3532E-FFC6-4031-A1AA-05EBF3E2458D}" srcId="{7D8FAFA4-EBE5-46C6-86AA-D0FE172FE21E}" destId="{EFDEAC46-FFAE-417A-BFAC-593927E150E2}" srcOrd="3" destOrd="0" parTransId="{F9C35C24-8FE2-4FEA-A678-259557B72A03}" sibTransId="{5A44686A-B950-4FE4-9A93-EC9B9CF4ABD4}"/>
    <dgm:cxn modelId="{5B304930-A895-4823-A6E5-B5D0DB67E180}" type="presOf" srcId="{4E52F3E2-C199-4994-8FCA-02333301E8CA}" destId="{C27D5134-20BE-49ED-885B-CA2763E1593E}" srcOrd="1" destOrd="0" presId="urn:microsoft.com/office/officeart/2005/8/layout/process5"/>
    <dgm:cxn modelId="{F35E0B31-08BB-480B-9473-FE7447FF25BF}" type="presOf" srcId="{7D8FAFA4-EBE5-46C6-86AA-D0FE172FE21E}" destId="{0B7EC432-55CA-413F-B820-FFF9EC859595}" srcOrd="0" destOrd="0" presId="urn:microsoft.com/office/officeart/2005/8/layout/process5"/>
    <dgm:cxn modelId="{B3F2FC33-E4C2-4FDA-8402-896DC6295913}" type="presOf" srcId="{9700F368-37E0-48C6-9380-24A053825D50}" destId="{558CD6DF-0485-49BB-AF93-75FA6C88628A}" srcOrd="0" destOrd="0" presId="urn:microsoft.com/office/officeart/2005/8/layout/process5"/>
    <dgm:cxn modelId="{647C6A40-5381-4C6C-A55B-D11CDD05FB5F}" type="presOf" srcId="{32F4F3FD-9253-46BF-8A2F-DD3F5E6AA1C2}" destId="{CC274797-6F49-4D58-85B8-7D978B879D48}" srcOrd="0" destOrd="0" presId="urn:microsoft.com/office/officeart/2005/8/layout/process5"/>
    <dgm:cxn modelId="{25AC2C63-09E4-4D9D-A868-6B821BB1CE47}" type="presOf" srcId="{EFDEAC46-FFAE-417A-BFAC-593927E150E2}" destId="{5A5D4B27-13B0-47B5-B85E-87B26D45C767}" srcOrd="0" destOrd="0" presId="urn:microsoft.com/office/officeart/2005/8/layout/process5"/>
    <dgm:cxn modelId="{C804BB49-FAE9-4214-9BD7-FE3AE2C3DDF8}" srcId="{7D8FAFA4-EBE5-46C6-86AA-D0FE172FE21E}" destId="{F7C6C5CC-FC6A-43F5-9677-89BDB6BD520A}" srcOrd="7" destOrd="0" parTransId="{5640806D-6BC5-408A-A3FC-2C7D53D32193}" sibTransId="{24273A03-C427-468C-B7CA-CA425B07F12E}"/>
    <dgm:cxn modelId="{003CC44B-917F-4EF1-A4A0-DB3A4BAB662C}" srcId="{7D8FAFA4-EBE5-46C6-86AA-D0FE172FE21E}" destId="{506E82D4-16FE-4B3C-8768-4132CD39F073}" srcOrd="0" destOrd="0" parTransId="{6BBEAA3F-9DFC-416B-B245-AAD4619ABA38}" sibTransId="{DF1BD565-DC1A-48DF-B8EF-DE5CAE8571C3}"/>
    <dgm:cxn modelId="{5DBD9071-94A5-4560-B6D1-9A29294E175E}" srcId="{7D8FAFA4-EBE5-46C6-86AA-D0FE172FE21E}" destId="{5AF572D8-82B0-4EB2-B26B-96EC503F1549}" srcOrd="5" destOrd="0" parTransId="{CF66199D-21C7-446D-8EF4-B084FA48DE30}" sibTransId="{3CE2E465-9DBA-49A3-B9CA-604570003202}"/>
    <dgm:cxn modelId="{FDF3B576-2FCC-4584-BED7-A31005BADD43}" type="presOf" srcId="{4E52F3E2-C199-4994-8FCA-02333301E8CA}" destId="{C0DCD9C9-BE8A-42B5-9831-58DADB27B8D7}" srcOrd="0" destOrd="0" presId="urn:microsoft.com/office/officeart/2005/8/layout/process5"/>
    <dgm:cxn modelId="{3C54C185-A932-47B6-BD05-9577B67E42D5}" srcId="{7D8FAFA4-EBE5-46C6-86AA-D0FE172FE21E}" destId="{06A4A649-EC87-4D72-AA37-58F7F0F97A8E}" srcOrd="4" destOrd="0" parTransId="{AD2D715C-4B3D-44A3-9B2F-2EDB5858E376}" sibTransId="{4E52F3E2-C199-4994-8FCA-02333301E8CA}"/>
    <dgm:cxn modelId="{2432D086-3F21-4C03-967F-A9880A928F46}" type="presOf" srcId="{E722D0CD-F8B1-494D-BDF4-4A2728126F81}" destId="{C5FED76D-4692-4364-9A22-86DDD94C435F}" srcOrd="1" destOrd="0" presId="urn:microsoft.com/office/officeart/2005/8/layout/process5"/>
    <dgm:cxn modelId="{DD061C8B-48C0-46AE-BE6F-B3D217AB833B}" type="presOf" srcId="{DF1BD565-DC1A-48DF-B8EF-DE5CAE8571C3}" destId="{BFCFE5C8-942E-4BBB-8F33-ADF8C0810512}" srcOrd="0" destOrd="0" presId="urn:microsoft.com/office/officeart/2005/8/layout/process5"/>
    <dgm:cxn modelId="{2853878B-D5BD-4832-A925-FE41C00C101F}" type="presOf" srcId="{DF1BD565-DC1A-48DF-B8EF-DE5CAE8571C3}" destId="{A3E93BCB-31E4-4DE0-9FDA-E75D180AD4B7}" srcOrd="1" destOrd="0" presId="urn:microsoft.com/office/officeart/2005/8/layout/process5"/>
    <dgm:cxn modelId="{E05E6D95-AACB-40E4-AC80-A752D9E547C6}" type="presOf" srcId="{1738B5F5-E637-416D-8CBA-C7382D5FCC76}" destId="{75CDEA81-CCA8-441D-BDAC-2E18D09340DB}" srcOrd="0" destOrd="0" presId="urn:microsoft.com/office/officeart/2005/8/layout/process5"/>
    <dgm:cxn modelId="{FBE31C9D-BAA7-490B-A7B2-312D3E36C6A2}" srcId="{7D8FAFA4-EBE5-46C6-86AA-D0FE172FE21E}" destId="{5F17D284-E2A5-40AB-B0D9-D78509FFA2F0}" srcOrd="6" destOrd="0" parTransId="{875364D1-FC4E-470B-9544-4BC1C7CEBE38}" sibTransId="{1738B5F5-E637-416D-8CBA-C7382D5FCC76}"/>
    <dgm:cxn modelId="{AEB16F9D-A765-4834-A5C4-159FE9C81F58}" type="presOf" srcId="{06A4A649-EC87-4D72-AA37-58F7F0F97A8E}" destId="{1720DA7A-3A2A-481A-BACB-36524C5CFB0A}" srcOrd="0" destOrd="0" presId="urn:microsoft.com/office/officeart/2005/8/layout/process5"/>
    <dgm:cxn modelId="{07C7CDA1-9FB5-436D-BD15-A364542AC1EA}" type="presOf" srcId="{506E82D4-16FE-4B3C-8768-4132CD39F073}" destId="{088D8F5E-7CB5-4FB9-96B8-ED9FD400E235}" srcOrd="0" destOrd="0" presId="urn:microsoft.com/office/officeart/2005/8/layout/process5"/>
    <dgm:cxn modelId="{C7BB13A5-A6DC-400E-8C9D-696C7AB614E3}" type="presOf" srcId="{1738B5F5-E637-416D-8CBA-C7382D5FCC76}" destId="{E4C28E8E-9159-41D9-B816-05ADCEA68668}" srcOrd="1" destOrd="0" presId="urn:microsoft.com/office/officeart/2005/8/layout/process5"/>
    <dgm:cxn modelId="{B05E92B4-604C-48B8-919F-9B9576532480}" type="presOf" srcId="{32F4F3FD-9253-46BF-8A2F-DD3F5E6AA1C2}" destId="{44205D04-5B97-4838-8DD2-544535CBADAD}" srcOrd="1" destOrd="0" presId="urn:microsoft.com/office/officeart/2005/8/layout/process5"/>
    <dgm:cxn modelId="{DC2A3DCE-5CAC-4245-B2B7-9FD36E37BA8C}" type="presOf" srcId="{732BCFAC-683B-48A2-8235-3E3F010D5195}" destId="{7DA98FCC-4DF7-46A6-85A6-D0755EB9F580}" srcOrd="0" destOrd="0" presId="urn:microsoft.com/office/officeart/2005/8/layout/process5"/>
    <dgm:cxn modelId="{EB9B89D8-2F8E-42FE-BF88-56B18D231644}" type="presOf" srcId="{E722D0CD-F8B1-494D-BDF4-4A2728126F81}" destId="{664B7588-A778-45FD-A57C-FC864BCC1EDD}" srcOrd="0" destOrd="0" presId="urn:microsoft.com/office/officeart/2005/8/layout/process5"/>
    <dgm:cxn modelId="{49AB89E0-B2D0-4C76-8CFC-6BE071AD69FB}" type="presOf" srcId="{5A44686A-B950-4FE4-9A93-EC9B9CF4ABD4}" destId="{39C4C42F-62BE-485B-98C9-6DCDAE9CC750}" srcOrd="0" destOrd="0" presId="urn:microsoft.com/office/officeart/2005/8/layout/process5"/>
    <dgm:cxn modelId="{059C15E4-0B85-43B2-B0FE-AA0BEC1E9200}" srcId="{7D8FAFA4-EBE5-46C6-86AA-D0FE172FE21E}" destId="{9700F368-37E0-48C6-9380-24A053825D50}" srcOrd="1" destOrd="0" parTransId="{C130D1B5-2E2E-4780-BD64-2213D8C8F7B9}" sibTransId="{32F4F3FD-9253-46BF-8A2F-DD3F5E6AA1C2}"/>
    <dgm:cxn modelId="{EF49FBEB-2548-46D0-86F6-4C0B65B2E7D5}" type="presOf" srcId="{3CE2E465-9DBA-49A3-B9CA-604570003202}" destId="{1C0FC2E9-3F60-42AF-A450-0378BEAF0877}" srcOrd="1" destOrd="0" presId="urn:microsoft.com/office/officeart/2005/8/layout/process5"/>
    <dgm:cxn modelId="{93066DEC-F0A2-4CEF-8671-0FA9FFCE96FA}" type="presOf" srcId="{5AF572D8-82B0-4EB2-B26B-96EC503F1549}" destId="{7B1DCBF0-88F7-4ED7-86E6-E6DE3CB0D6DD}" srcOrd="0" destOrd="0" presId="urn:microsoft.com/office/officeart/2005/8/layout/process5"/>
    <dgm:cxn modelId="{DBD2FCF0-E5D6-4D38-A478-8213085BACD3}" type="presOf" srcId="{5F17D284-E2A5-40AB-B0D9-D78509FFA2F0}" destId="{22730BD7-D123-487C-B9F6-5CF396DC6064}" srcOrd="0" destOrd="0" presId="urn:microsoft.com/office/officeart/2005/8/layout/process5"/>
    <dgm:cxn modelId="{1028A2F7-2B83-4619-BEA8-6EEDE0C9F395}" type="presOf" srcId="{F7C6C5CC-FC6A-43F5-9677-89BDB6BD520A}" destId="{D9A1F986-5C05-432E-9BA9-F0DB65222C8E}" srcOrd="0" destOrd="0" presId="urn:microsoft.com/office/officeart/2005/8/layout/process5"/>
    <dgm:cxn modelId="{A7A1DED8-7806-4C9C-A7AA-E6DE652D3F00}" type="presParOf" srcId="{0B7EC432-55CA-413F-B820-FFF9EC859595}" destId="{088D8F5E-7CB5-4FB9-96B8-ED9FD400E235}" srcOrd="0" destOrd="0" presId="urn:microsoft.com/office/officeart/2005/8/layout/process5"/>
    <dgm:cxn modelId="{8019CDE7-9224-4616-AC42-BEA4EB7A53FD}" type="presParOf" srcId="{0B7EC432-55CA-413F-B820-FFF9EC859595}" destId="{BFCFE5C8-942E-4BBB-8F33-ADF8C0810512}" srcOrd="1" destOrd="0" presId="urn:microsoft.com/office/officeart/2005/8/layout/process5"/>
    <dgm:cxn modelId="{95FEF9F9-26B1-475A-B8AE-C977E11058E0}" type="presParOf" srcId="{BFCFE5C8-942E-4BBB-8F33-ADF8C0810512}" destId="{A3E93BCB-31E4-4DE0-9FDA-E75D180AD4B7}" srcOrd="0" destOrd="0" presId="urn:microsoft.com/office/officeart/2005/8/layout/process5"/>
    <dgm:cxn modelId="{F5A7AFA3-1718-450E-BAE2-A0551EB78683}" type="presParOf" srcId="{0B7EC432-55CA-413F-B820-FFF9EC859595}" destId="{558CD6DF-0485-49BB-AF93-75FA6C88628A}" srcOrd="2" destOrd="0" presId="urn:microsoft.com/office/officeart/2005/8/layout/process5"/>
    <dgm:cxn modelId="{2AA56DAA-DAD8-408D-BFFB-9C905BDD47B9}" type="presParOf" srcId="{0B7EC432-55CA-413F-B820-FFF9EC859595}" destId="{CC274797-6F49-4D58-85B8-7D978B879D48}" srcOrd="3" destOrd="0" presId="urn:microsoft.com/office/officeart/2005/8/layout/process5"/>
    <dgm:cxn modelId="{EA6CD112-C26B-423B-90BE-84A5775C47E7}" type="presParOf" srcId="{CC274797-6F49-4D58-85B8-7D978B879D48}" destId="{44205D04-5B97-4838-8DD2-544535CBADAD}" srcOrd="0" destOrd="0" presId="urn:microsoft.com/office/officeart/2005/8/layout/process5"/>
    <dgm:cxn modelId="{CA31D105-C2A5-4939-B779-A90B0D4404BE}" type="presParOf" srcId="{0B7EC432-55CA-413F-B820-FFF9EC859595}" destId="{7DA98FCC-4DF7-46A6-85A6-D0755EB9F580}" srcOrd="4" destOrd="0" presId="urn:microsoft.com/office/officeart/2005/8/layout/process5"/>
    <dgm:cxn modelId="{F79CB0CB-00E4-41B5-9C25-D6EB53D9AA61}" type="presParOf" srcId="{0B7EC432-55CA-413F-B820-FFF9EC859595}" destId="{664B7588-A778-45FD-A57C-FC864BCC1EDD}" srcOrd="5" destOrd="0" presId="urn:microsoft.com/office/officeart/2005/8/layout/process5"/>
    <dgm:cxn modelId="{0E09CFCE-C8BE-4BD7-9A58-A701F7D06C70}" type="presParOf" srcId="{664B7588-A778-45FD-A57C-FC864BCC1EDD}" destId="{C5FED76D-4692-4364-9A22-86DDD94C435F}" srcOrd="0" destOrd="0" presId="urn:microsoft.com/office/officeart/2005/8/layout/process5"/>
    <dgm:cxn modelId="{B71CEB2F-B44F-4537-94A2-7A18248278F1}" type="presParOf" srcId="{0B7EC432-55CA-413F-B820-FFF9EC859595}" destId="{5A5D4B27-13B0-47B5-B85E-87B26D45C767}" srcOrd="6" destOrd="0" presId="urn:microsoft.com/office/officeart/2005/8/layout/process5"/>
    <dgm:cxn modelId="{65854778-39DB-484A-8786-E1554DA9FF57}" type="presParOf" srcId="{0B7EC432-55CA-413F-B820-FFF9EC859595}" destId="{39C4C42F-62BE-485B-98C9-6DCDAE9CC750}" srcOrd="7" destOrd="0" presId="urn:microsoft.com/office/officeart/2005/8/layout/process5"/>
    <dgm:cxn modelId="{AEE852F5-1051-44D5-BF19-35BDFED1C20C}" type="presParOf" srcId="{39C4C42F-62BE-485B-98C9-6DCDAE9CC750}" destId="{E4101324-D8F9-423D-B596-46075157567F}" srcOrd="0" destOrd="0" presId="urn:microsoft.com/office/officeart/2005/8/layout/process5"/>
    <dgm:cxn modelId="{47AC8F99-0FD9-4358-A410-445E45BB8EEC}" type="presParOf" srcId="{0B7EC432-55CA-413F-B820-FFF9EC859595}" destId="{1720DA7A-3A2A-481A-BACB-36524C5CFB0A}" srcOrd="8" destOrd="0" presId="urn:microsoft.com/office/officeart/2005/8/layout/process5"/>
    <dgm:cxn modelId="{0AA69761-82D5-44CB-9430-90799E62A6E5}" type="presParOf" srcId="{0B7EC432-55CA-413F-B820-FFF9EC859595}" destId="{C0DCD9C9-BE8A-42B5-9831-58DADB27B8D7}" srcOrd="9" destOrd="0" presId="urn:microsoft.com/office/officeart/2005/8/layout/process5"/>
    <dgm:cxn modelId="{9A8FEA47-FB12-4D9C-B7F0-3CEBFB90E94B}" type="presParOf" srcId="{C0DCD9C9-BE8A-42B5-9831-58DADB27B8D7}" destId="{C27D5134-20BE-49ED-885B-CA2763E1593E}" srcOrd="0" destOrd="0" presId="urn:microsoft.com/office/officeart/2005/8/layout/process5"/>
    <dgm:cxn modelId="{E15A064C-B9D9-4500-8288-825BB62BE3F4}" type="presParOf" srcId="{0B7EC432-55CA-413F-B820-FFF9EC859595}" destId="{7B1DCBF0-88F7-4ED7-86E6-E6DE3CB0D6DD}" srcOrd="10" destOrd="0" presId="urn:microsoft.com/office/officeart/2005/8/layout/process5"/>
    <dgm:cxn modelId="{535287DB-8DA5-4131-B3B8-922389D6D388}" type="presParOf" srcId="{0B7EC432-55CA-413F-B820-FFF9EC859595}" destId="{CEFF5823-A365-49C9-BD4A-0C1968414FE3}" srcOrd="11" destOrd="0" presId="urn:microsoft.com/office/officeart/2005/8/layout/process5"/>
    <dgm:cxn modelId="{A5E82083-6C0D-4CE5-8857-4D9EB5BA187E}" type="presParOf" srcId="{CEFF5823-A365-49C9-BD4A-0C1968414FE3}" destId="{1C0FC2E9-3F60-42AF-A450-0378BEAF0877}" srcOrd="0" destOrd="0" presId="urn:microsoft.com/office/officeart/2005/8/layout/process5"/>
    <dgm:cxn modelId="{1FF3AC58-073E-4D43-B4DC-440278EA3D15}" type="presParOf" srcId="{0B7EC432-55CA-413F-B820-FFF9EC859595}" destId="{22730BD7-D123-487C-B9F6-5CF396DC6064}" srcOrd="12" destOrd="0" presId="urn:microsoft.com/office/officeart/2005/8/layout/process5"/>
    <dgm:cxn modelId="{1DD5E1F3-C965-4AC5-A9A9-435B58D76AF8}" type="presParOf" srcId="{0B7EC432-55CA-413F-B820-FFF9EC859595}" destId="{75CDEA81-CCA8-441D-BDAC-2E18D09340DB}" srcOrd="13" destOrd="0" presId="urn:microsoft.com/office/officeart/2005/8/layout/process5"/>
    <dgm:cxn modelId="{B3C51932-EB30-4B29-AC05-8CBC1CE3AEDA}" type="presParOf" srcId="{75CDEA81-CCA8-441D-BDAC-2E18D09340DB}" destId="{E4C28E8E-9159-41D9-B816-05ADCEA68668}" srcOrd="0" destOrd="0" presId="urn:microsoft.com/office/officeart/2005/8/layout/process5"/>
    <dgm:cxn modelId="{088A6E0F-2CE5-44FE-B552-7354F9550108}" type="presParOf" srcId="{0B7EC432-55CA-413F-B820-FFF9EC859595}" destId="{D9A1F986-5C05-432E-9BA9-F0DB65222C8E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ACD8BD5-2B67-4F93-A355-1E89528786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952F58-C5BC-425D-9AF9-9DA3BA257B4E}">
      <dgm:prSet phldrT="[Text]" phldr="0"/>
      <dgm:spPr/>
      <dgm:t>
        <a:bodyPr/>
        <a:lstStyle/>
        <a:p>
          <a:r>
            <a:rPr lang="en-US">
              <a:latin typeface="Poppins Medium"/>
            </a:rPr>
            <a:t>Input</a:t>
          </a:r>
          <a:endParaRPr lang="en-US"/>
        </a:p>
      </dgm:t>
    </dgm:pt>
    <dgm:pt modelId="{0C33603A-63A7-4677-B549-552AC444E779}" type="parTrans" cxnId="{3B6430EC-BFA2-4171-A9E9-1219C5E19F7F}">
      <dgm:prSet/>
      <dgm:spPr/>
      <dgm:t>
        <a:bodyPr/>
        <a:lstStyle/>
        <a:p>
          <a:endParaRPr lang="en-US"/>
        </a:p>
      </dgm:t>
    </dgm:pt>
    <dgm:pt modelId="{CBCBF93E-2B77-4BDF-9FB4-55C5C75AC035}" type="sibTrans" cxnId="{3B6430EC-BFA2-4171-A9E9-1219C5E19F7F}">
      <dgm:prSet/>
      <dgm:spPr/>
      <dgm:t>
        <a:bodyPr/>
        <a:lstStyle/>
        <a:p>
          <a:endParaRPr lang="en-US"/>
        </a:p>
      </dgm:t>
    </dgm:pt>
    <dgm:pt modelId="{726E88B8-5EFC-46B5-86CC-1D4B83754E86}">
      <dgm:prSet phldrT="[Text]" phldr="0"/>
      <dgm:spPr/>
      <dgm:t>
        <a:bodyPr/>
        <a:lstStyle/>
        <a:p>
          <a:pPr rtl="0"/>
          <a:r>
            <a:rPr lang="en-US">
              <a:latin typeface="Poppins Medium"/>
            </a:rPr>
            <a:t>Output</a:t>
          </a:r>
        </a:p>
      </dgm:t>
    </dgm:pt>
    <dgm:pt modelId="{258852DD-B4B3-4667-9B79-A3241768106C}" type="parTrans" cxnId="{9CE2CFCA-8D26-4D07-AB1F-4A474117266E}">
      <dgm:prSet/>
      <dgm:spPr/>
      <dgm:t>
        <a:bodyPr/>
        <a:lstStyle/>
        <a:p>
          <a:endParaRPr lang="en-US"/>
        </a:p>
      </dgm:t>
    </dgm:pt>
    <dgm:pt modelId="{88A149A4-BA5B-47AA-AC2D-9744C26703FD}" type="sibTrans" cxnId="{9CE2CFCA-8D26-4D07-AB1F-4A474117266E}">
      <dgm:prSet/>
      <dgm:spPr/>
      <dgm:t>
        <a:bodyPr/>
        <a:lstStyle/>
        <a:p>
          <a:endParaRPr lang="en-US"/>
        </a:p>
      </dgm:t>
    </dgm:pt>
    <dgm:pt modelId="{8F7AE878-673D-4087-B617-E34AD47A3032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Encoder</a:t>
          </a:r>
        </a:p>
      </dgm:t>
    </dgm:pt>
    <dgm:pt modelId="{2D62B2FE-198A-4DE9-A81B-AD055590E5DB}" type="parTrans" cxnId="{503C7761-A091-4E52-8323-CF45762EE460}">
      <dgm:prSet/>
      <dgm:spPr/>
    </dgm:pt>
    <dgm:pt modelId="{A8B8B177-7254-4A59-B84C-D2A1EB483617}" type="sibTrans" cxnId="{503C7761-A091-4E52-8323-CF45762EE460}">
      <dgm:prSet/>
      <dgm:spPr/>
    </dgm:pt>
    <dgm:pt modelId="{07B15584-D935-4F3B-AF59-68DC1010425F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Decoder</a:t>
          </a:r>
        </a:p>
      </dgm:t>
    </dgm:pt>
    <dgm:pt modelId="{FC351B24-B344-423A-8B58-4FE29C29049C}" type="parTrans" cxnId="{837B6A61-AB95-49E0-991E-0C0BC11281A4}">
      <dgm:prSet/>
      <dgm:spPr/>
    </dgm:pt>
    <dgm:pt modelId="{C563645E-2388-4D84-9A57-8634FDF06D18}" type="sibTrans" cxnId="{837B6A61-AB95-49E0-991E-0C0BC11281A4}">
      <dgm:prSet/>
      <dgm:spPr/>
    </dgm:pt>
    <dgm:pt modelId="{ABD3B417-86FB-4F80-88F8-8556260DC7A3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Latent space</a:t>
          </a:r>
        </a:p>
      </dgm:t>
    </dgm:pt>
    <dgm:pt modelId="{A81067F5-6C41-481D-ADEA-03FB1671F45C}" type="parTrans" cxnId="{FA6A3AA4-FA45-4326-8193-01212BB56255}">
      <dgm:prSet/>
      <dgm:spPr/>
    </dgm:pt>
    <dgm:pt modelId="{6EE291F1-F542-4E55-88B9-E717E0A1A6C8}" type="sibTrans" cxnId="{FA6A3AA4-FA45-4326-8193-01212BB56255}">
      <dgm:prSet/>
      <dgm:spPr/>
    </dgm:pt>
    <dgm:pt modelId="{A36A897B-9CB4-4822-BEAE-6B241903C7C2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The input layer accepts RGB glomeruli images of size 200x200</a:t>
          </a:r>
        </a:p>
      </dgm:t>
    </dgm:pt>
    <dgm:pt modelId="{3156168B-F3BF-4B65-9B8B-2189D6415A3A}" type="parTrans" cxnId="{4E8FFB6F-DBA8-4C93-ACC1-B6A1DBB5046E}">
      <dgm:prSet/>
      <dgm:spPr/>
    </dgm:pt>
    <dgm:pt modelId="{D9F1F0AF-BFF0-4FFA-B9CA-A069B9196F84}" type="sibTrans" cxnId="{4E8FFB6F-DBA8-4C93-ACC1-B6A1DBB5046E}">
      <dgm:prSet/>
      <dgm:spPr/>
    </dgm:pt>
    <dgm:pt modelId="{D8791F16-A372-4BF9-8EF2-8F7192456593}">
      <dgm:prSet phldr="0"/>
      <dgm:spPr/>
      <dgm:t>
        <a:bodyPr/>
        <a:lstStyle/>
        <a:p>
          <a:pPr rtl="0"/>
          <a:r>
            <a:rPr lang="en-US" err="1">
              <a:latin typeface="Poppins Medium"/>
            </a:rPr>
            <a:t>Convolutiolnal</a:t>
          </a:r>
          <a:r>
            <a:rPr lang="en-US">
              <a:latin typeface="Poppins Medium"/>
            </a:rPr>
            <a:t> blocks</a:t>
          </a:r>
        </a:p>
      </dgm:t>
    </dgm:pt>
    <dgm:pt modelId="{01166453-5DD6-4123-8AFB-2602F95CFD41}" type="parTrans" cxnId="{F69D7168-C0F9-47AE-A191-E4F218093868}">
      <dgm:prSet/>
      <dgm:spPr/>
    </dgm:pt>
    <dgm:pt modelId="{5FCE3CD5-9621-4A58-A310-F3EFCBF2D5B7}" type="sibTrans" cxnId="{F69D7168-C0F9-47AE-A191-E4F218093868}">
      <dgm:prSet/>
      <dgm:spPr/>
    </dgm:pt>
    <dgm:pt modelId="{20723AF7-2194-43E9-AC2C-AB8386B4E1AB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Dense layer with 512 neuron</a:t>
          </a:r>
        </a:p>
      </dgm:t>
    </dgm:pt>
    <dgm:pt modelId="{64F27AD4-C48C-400F-98DA-B7741167A402}" type="parTrans" cxnId="{AE8F1654-79C9-49F8-8803-052AC358874C}">
      <dgm:prSet/>
      <dgm:spPr/>
    </dgm:pt>
    <dgm:pt modelId="{C9ABCCA3-9FB9-4CB7-A3E9-7F9D4EF080EE}" type="sibTrans" cxnId="{AE8F1654-79C9-49F8-8803-052AC358874C}">
      <dgm:prSet/>
      <dgm:spPr/>
    </dgm:pt>
    <dgm:pt modelId="{F4D47FBA-A2D0-4EDB-BBC1-FB81CA4ADB6B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3 Deconvolutional blocks</a:t>
          </a:r>
        </a:p>
      </dgm:t>
    </dgm:pt>
    <dgm:pt modelId="{0E24E2C1-2341-428B-BF29-F995E6DE3A57}" type="parTrans" cxnId="{EAFD27C0-096B-4207-9533-856A4D6E8DE8}">
      <dgm:prSet/>
      <dgm:spPr/>
    </dgm:pt>
    <dgm:pt modelId="{F355346C-3EFE-4FE4-9B55-8915A33859EF}" type="sibTrans" cxnId="{EAFD27C0-096B-4207-9533-856A4D6E8DE8}">
      <dgm:prSet/>
      <dgm:spPr/>
    </dgm:pt>
    <dgm:pt modelId="{C799A250-CA1F-4110-8369-2751339BA263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Reconstruction of the original image</a:t>
          </a:r>
          <a:endParaRPr lang="en-US"/>
        </a:p>
      </dgm:t>
    </dgm:pt>
    <dgm:pt modelId="{B23AED32-AD23-460C-AA43-B0029F78BEA8}" type="parTrans" cxnId="{3D95ABA7-AB68-4F99-816D-7E820CB69794}">
      <dgm:prSet/>
      <dgm:spPr/>
    </dgm:pt>
    <dgm:pt modelId="{F058D1CC-3BD1-4021-8C3D-B3E349143A98}" type="sibTrans" cxnId="{3D95ABA7-AB68-4F99-816D-7E820CB69794}">
      <dgm:prSet/>
      <dgm:spPr/>
    </dgm:pt>
    <dgm:pt modelId="{98D74353-6DD6-4A25-BD24-B66D8DE005C3}">
      <dgm:prSet phldr="0"/>
      <dgm:spPr/>
      <dgm:t>
        <a:bodyPr/>
        <a:lstStyle/>
        <a:p>
          <a:pPr rtl="0"/>
          <a:r>
            <a:rPr lang="en-US" err="1">
              <a:latin typeface="Poppins Medium"/>
            </a:rPr>
            <a:t>ReLU</a:t>
          </a:r>
          <a:r>
            <a:rPr lang="en-US">
              <a:latin typeface="Poppins Medium"/>
            </a:rPr>
            <a:t> Activation Function</a:t>
          </a:r>
        </a:p>
      </dgm:t>
    </dgm:pt>
    <dgm:pt modelId="{BF8AD985-D160-49F3-8FE7-AB3FE99B685E}" type="parTrans" cxnId="{D51B523F-0C41-424A-9860-9FC91602BC48}">
      <dgm:prSet/>
      <dgm:spPr/>
    </dgm:pt>
    <dgm:pt modelId="{A1BD8169-DB1F-4E2A-8331-E770A52EACDC}" type="sibTrans" cxnId="{D51B523F-0C41-424A-9860-9FC91602BC48}">
      <dgm:prSet/>
      <dgm:spPr/>
    </dgm:pt>
    <dgm:pt modelId="{FDE923E7-8317-4A00-BD5B-3467BF3EB316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Conv2D</a:t>
          </a:r>
        </a:p>
      </dgm:t>
    </dgm:pt>
    <dgm:pt modelId="{B5AB4F53-A1F0-4755-ABBD-B9A42DCA8EB2}" type="parTrans" cxnId="{50C6F91E-C635-4BFF-9969-5C1BE15AE9BA}">
      <dgm:prSet/>
      <dgm:spPr/>
    </dgm:pt>
    <dgm:pt modelId="{3A8679BA-36CB-4C79-8C43-DE358E8B613A}" type="sibTrans" cxnId="{50C6F91E-C635-4BFF-9969-5C1BE15AE9BA}">
      <dgm:prSet/>
      <dgm:spPr/>
    </dgm:pt>
    <dgm:pt modelId="{24391055-6F64-4576-8DC2-A7C5C6AB3B8B}">
      <dgm:prSet phldr="0"/>
      <dgm:spPr/>
      <dgm:t>
        <a:bodyPr/>
        <a:lstStyle/>
        <a:p>
          <a:pPr rtl="0"/>
          <a:r>
            <a:rPr lang="en-US">
              <a:latin typeface="Poppins Medium"/>
            </a:rPr>
            <a:t>Max pooling</a:t>
          </a:r>
        </a:p>
      </dgm:t>
    </dgm:pt>
    <dgm:pt modelId="{13C5DDCC-D3E7-45EF-883D-FAD30536B29F}" type="parTrans" cxnId="{93DAA98A-F039-4563-8908-86E6A7B5E240}">
      <dgm:prSet/>
      <dgm:spPr/>
    </dgm:pt>
    <dgm:pt modelId="{42EE7881-AE36-44CA-A046-68B6CD7AEC78}" type="sibTrans" cxnId="{93DAA98A-F039-4563-8908-86E6A7B5E240}">
      <dgm:prSet/>
      <dgm:spPr/>
    </dgm:pt>
    <dgm:pt modelId="{DD4ADFEB-B1BB-410C-B046-CFC58823EFC4}">
      <dgm:prSet phldr="0"/>
      <dgm:spPr/>
      <dgm:t>
        <a:bodyPr/>
        <a:lstStyle/>
        <a:p>
          <a:r>
            <a:rPr lang="en-US">
              <a:latin typeface="Poppins Medium"/>
            </a:rPr>
            <a:t>Conv2DTraspose</a:t>
          </a:r>
          <a:endParaRPr lang="en-US"/>
        </a:p>
      </dgm:t>
    </dgm:pt>
    <dgm:pt modelId="{2B716210-A1EC-4D4B-810D-A65B1E64CBB3}" type="parTrans" cxnId="{C005735E-7DC3-49F2-A7AD-B42465DBE07F}">
      <dgm:prSet/>
      <dgm:spPr/>
    </dgm:pt>
    <dgm:pt modelId="{32319AD0-717D-4D8E-A093-B71A55CE8B78}" type="sibTrans" cxnId="{C005735E-7DC3-49F2-A7AD-B42465DBE07F}">
      <dgm:prSet/>
      <dgm:spPr/>
    </dgm:pt>
    <dgm:pt modelId="{F78ED041-09B2-485F-94FF-E91AFD4B7690}">
      <dgm:prSet phldr="0"/>
      <dgm:spPr/>
      <dgm:t>
        <a:bodyPr/>
        <a:lstStyle/>
        <a:p>
          <a:pPr rtl="0"/>
          <a:r>
            <a:rPr lang="en-US" err="1">
              <a:latin typeface="Poppins Medium"/>
            </a:rPr>
            <a:t>ReLU</a:t>
          </a:r>
          <a:r>
            <a:rPr lang="en-US">
              <a:latin typeface="Poppins Medium"/>
            </a:rPr>
            <a:t> Activation function </a:t>
          </a:r>
        </a:p>
      </dgm:t>
    </dgm:pt>
    <dgm:pt modelId="{56E3FB6C-2CF3-421F-B62A-1DD48DE9DB75}" type="parTrans" cxnId="{7227E0D3-E6DF-46F9-8D77-E6D746D93BA4}">
      <dgm:prSet/>
      <dgm:spPr/>
    </dgm:pt>
    <dgm:pt modelId="{C3D7F797-F1CC-4026-96E9-1FEEF8708D0B}" type="sibTrans" cxnId="{7227E0D3-E6DF-46F9-8D77-E6D746D93BA4}">
      <dgm:prSet/>
      <dgm:spPr/>
    </dgm:pt>
    <dgm:pt modelId="{63CD239F-D6C1-417A-8FBE-BBF3420C3ED2}" type="pres">
      <dgm:prSet presAssocID="{4ACD8BD5-2B67-4F93-A355-1E895287863A}" presName="linear" presStyleCnt="0">
        <dgm:presLayoutVars>
          <dgm:animLvl val="lvl"/>
          <dgm:resizeHandles val="exact"/>
        </dgm:presLayoutVars>
      </dgm:prSet>
      <dgm:spPr/>
    </dgm:pt>
    <dgm:pt modelId="{51357E38-4DAE-47CF-93F2-39AA09B48B04}" type="pres">
      <dgm:prSet presAssocID="{E6952F58-C5BC-425D-9AF9-9DA3BA257B4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430B7A-2E4E-4330-B4A2-74ACEF4F7A70}" type="pres">
      <dgm:prSet presAssocID="{E6952F58-C5BC-425D-9AF9-9DA3BA257B4E}" presName="childText" presStyleLbl="revTx" presStyleIdx="0" presStyleCnt="5">
        <dgm:presLayoutVars>
          <dgm:bulletEnabled val="1"/>
        </dgm:presLayoutVars>
      </dgm:prSet>
      <dgm:spPr/>
    </dgm:pt>
    <dgm:pt modelId="{40AA1C0A-F715-47C9-A90F-4B82E6F6C14C}" type="pres">
      <dgm:prSet presAssocID="{8F7AE878-673D-4087-B617-E34AD47A303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11288D7-B31A-4171-84D5-53C1D87A6D39}" type="pres">
      <dgm:prSet presAssocID="{8F7AE878-673D-4087-B617-E34AD47A3032}" presName="childText" presStyleLbl="revTx" presStyleIdx="1" presStyleCnt="5">
        <dgm:presLayoutVars>
          <dgm:bulletEnabled val="1"/>
        </dgm:presLayoutVars>
      </dgm:prSet>
      <dgm:spPr/>
    </dgm:pt>
    <dgm:pt modelId="{F6C7DA56-08E4-44C7-80D1-7596F5F4ABEF}" type="pres">
      <dgm:prSet presAssocID="{ABD3B417-86FB-4F80-88F8-8556260DC7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645DC5-BB76-4CA3-9F2C-804785E66CA6}" type="pres">
      <dgm:prSet presAssocID="{ABD3B417-86FB-4F80-88F8-8556260DC7A3}" presName="childText" presStyleLbl="revTx" presStyleIdx="2" presStyleCnt="5">
        <dgm:presLayoutVars>
          <dgm:bulletEnabled val="1"/>
        </dgm:presLayoutVars>
      </dgm:prSet>
      <dgm:spPr/>
    </dgm:pt>
    <dgm:pt modelId="{039C5171-66A8-477C-8CCA-F1347805642A}" type="pres">
      <dgm:prSet presAssocID="{07B15584-D935-4F3B-AF59-68DC101042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90A1173-1933-4A66-B3DD-188877D60766}" type="pres">
      <dgm:prSet presAssocID="{07B15584-D935-4F3B-AF59-68DC1010425F}" presName="childText" presStyleLbl="revTx" presStyleIdx="3" presStyleCnt="5">
        <dgm:presLayoutVars>
          <dgm:bulletEnabled val="1"/>
        </dgm:presLayoutVars>
      </dgm:prSet>
      <dgm:spPr/>
    </dgm:pt>
    <dgm:pt modelId="{AC11F55C-52CB-464F-ADC2-5709A8A261EA}" type="pres">
      <dgm:prSet presAssocID="{726E88B8-5EFC-46B5-86CC-1D4B83754E8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959FB94-19FC-4806-8541-E02FF81A4CE2}" type="pres">
      <dgm:prSet presAssocID="{726E88B8-5EFC-46B5-86CC-1D4B83754E86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17E3B605-2BC9-42A8-BE46-2D1EFE1CD19E}" type="presOf" srcId="{F78ED041-09B2-485F-94FF-E91AFD4B7690}" destId="{790A1173-1933-4A66-B3DD-188877D60766}" srcOrd="0" destOrd="2" presId="urn:microsoft.com/office/officeart/2005/8/layout/vList2"/>
    <dgm:cxn modelId="{2F5FB618-39DF-47B8-B7EA-7CE3B1276EBB}" type="presOf" srcId="{4ACD8BD5-2B67-4F93-A355-1E895287863A}" destId="{63CD239F-D6C1-417A-8FBE-BBF3420C3ED2}" srcOrd="0" destOrd="0" presId="urn:microsoft.com/office/officeart/2005/8/layout/vList2"/>
    <dgm:cxn modelId="{297DA31C-9526-4792-A896-49F5DF6C92B0}" type="presOf" srcId="{C799A250-CA1F-4110-8369-2751339BA263}" destId="{5959FB94-19FC-4806-8541-E02FF81A4CE2}" srcOrd="0" destOrd="0" presId="urn:microsoft.com/office/officeart/2005/8/layout/vList2"/>
    <dgm:cxn modelId="{50C6F91E-C635-4BFF-9969-5C1BE15AE9BA}" srcId="{D8791F16-A372-4BF9-8EF2-8F7192456593}" destId="{FDE923E7-8317-4A00-BD5B-3467BF3EB316}" srcOrd="0" destOrd="0" parTransId="{B5AB4F53-A1F0-4755-ABBD-B9A42DCA8EB2}" sibTransId="{3A8679BA-36CB-4C79-8C43-DE358E8B613A}"/>
    <dgm:cxn modelId="{9700FE24-866E-498C-9360-19965AA82C6E}" type="presOf" srcId="{FDE923E7-8317-4A00-BD5B-3467BF3EB316}" destId="{911288D7-B31A-4171-84D5-53C1D87A6D39}" srcOrd="0" destOrd="1" presId="urn:microsoft.com/office/officeart/2005/8/layout/vList2"/>
    <dgm:cxn modelId="{7D2C5B27-D4EE-48EA-9807-368FB686682A}" type="presOf" srcId="{E6952F58-C5BC-425D-9AF9-9DA3BA257B4E}" destId="{51357E38-4DAE-47CF-93F2-39AA09B48B04}" srcOrd="0" destOrd="0" presId="urn:microsoft.com/office/officeart/2005/8/layout/vList2"/>
    <dgm:cxn modelId="{0438B936-40A4-4A66-8334-E876E4CF3476}" type="presOf" srcId="{F4D47FBA-A2D0-4EDB-BBC1-FB81CA4ADB6B}" destId="{790A1173-1933-4A66-B3DD-188877D60766}" srcOrd="0" destOrd="0" presId="urn:microsoft.com/office/officeart/2005/8/layout/vList2"/>
    <dgm:cxn modelId="{D51B523F-0C41-424A-9860-9FC91602BC48}" srcId="{D8791F16-A372-4BF9-8EF2-8F7192456593}" destId="{98D74353-6DD6-4A25-BD24-B66D8DE005C3}" srcOrd="1" destOrd="0" parTransId="{BF8AD985-D160-49F3-8FE7-AB3FE99B685E}" sibTransId="{A1BD8169-DB1F-4E2A-8331-E770A52EACDC}"/>
    <dgm:cxn modelId="{C005735E-7DC3-49F2-A7AD-B42465DBE07F}" srcId="{F4D47FBA-A2D0-4EDB-BBC1-FB81CA4ADB6B}" destId="{DD4ADFEB-B1BB-410C-B046-CFC58823EFC4}" srcOrd="0" destOrd="0" parTransId="{2B716210-A1EC-4D4B-810D-A65B1E64CBB3}" sibTransId="{32319AD0-717D-4D8E-A093-B71A55CE8B78}"/>
    <dgm:cxn modelId="{837B6A61-AB95-49E0-991E-0C0BC11281A4}" srcId="{4ACD8BD5-2B67-4F93-A355-1E895287863A}" destId="{07B15584-D935-4F3B-AF59-68DC1010425F}" srcOrd="3" destOrd="0" parTransId="{FC351B24-B344-423A-8B58-4FE29C29049C}" sibTransId="{C563645E-2388-4D84-9A57-8634FDF06D18}"/>
    <dgm:cxn modelId="{503C7761-A091-4E52-8323-CF45762EE460}" srcId="{4ACD8BD5-2B67-4F93-A355-1E895287863A}" destId="{8F7AE878-673D-4087-B617-E34AD47A3032}" srcOrd="1" destOrd="0" parTransId="{2D62B2FE-198A-4DE9-A81B-AD055590E5DB}" sibTransId="{A8B8B177-7254-4A59-B84C-D2A1EB483617}"/>
    <dgm:cxn modelId="{77F0BC61-444E-41C5-AC00-2A937C65A009}" type="presOf" srcId="{A36A897B-9CB4-4822-BEAE-6B241903C7C2}" destId="{36430B7A-2E4E-4330-B4A2-74ACEF4F7A70}" srcOrd="0" destOrd="0" presId="urn:microsoft.com/office/officeart/2005/8/layout/vList2"/>
    <dgm:cxn modelId="{26836C62-1AB8-48B0-823B-AAE39A438F6A}" type="presOf" srcId="{98D74353-6DD6-4A25-BD24-B66D8DE005C3}" destId="{911288D7-B31A-4171-84D5-53C1D87A6D39}" srcOrd="0" destOrd="2" presId="urn:microsoft.com/office/officeart/2005/8/layout/vList2"/>
    <dgm:cxn modelId="{FE323B66-0F89-4DE5-A20D-5FFEAA37BC46}" type="presOf" srcId="{DD4ADFEB-B1BB-410C-B046-CFC58823EFC4}" destId="{790A1173-1933-4A66-B3DD-188877D60766}" srcOrd="0" destOrd="1" presId="urn:microsoft.com/office/officeart/2005/8/layout/vList2"/>
    <dgm:cxn modelId="{F69D7168-C0F9-47AE-A191-E4F218093868}" srcId="{8F7AE878-673D-4087-B617-E34AD47A3032}" destId="{D8791F16-A372-4BF9-8EF2-8F7192456593}" srcOrd="0" destOrd="0" parTransId="{01166453-5DD6-4123-8AFB-2602F95CFD41}" sibTransId="{5FCE3CD5-9621-4A58-A310-F3EFCBF2D5B7}"/>
    <dgm:cxn modelId="{9CCE8548-4741-4E07-AEBE-52E750F18C78}" type="presOf" srcId="{20723AF7-2194-43E9-AC2C-AB8386B4E1AB}" destId="{F6645DC5-BB76-4CA3-9F2C-804785E66CA6}" srcOrd="0" destOrd="0" presId="urn:microsoft.com/office/officeart/2005/8/layout/vList2"/>
    <dgm:cxn modelId="{4E8FFB6F-DBA8-4C93-ACC1-B6A1DBB5046E}" srcId="{E6952F58-C5BC-425D-9AF9-9DA3BA257B4E}" destId="{A36A897B-9CB4-4822-BEAE-6B241903C7C2}" srcOrd="0" destOrd="0" parTransId="{3156168B-F3BF-4B65-9B8B-2189D6415A3A}" sibTransId="{D9F1F0AF-BFF0-4FFA-B9CA-A069B9196F84}"/>
    <dgm:cxn modelId="{AE8F1654-79C9-49F8-8803-052AC358874C}" srcId="{ABD3B417-86FB-4F80-88F8-8556260DC7A3}" destId="{20723AF7-2194-43E9-AC2C-AB8386B4E1AB}" srcOrd="0" destOrd="0" parTransId="{64F27AD4-C48C-400F-98DA-B7741167A402}" sibTransId="{C9ABCCA3-9FB9-4CB7-A3E9-7F9D4EF080EE}"/>
    <dgm:cxn modelId="{B02ECE75-6FDA-4FAC-8B35-E62E5A8C02BF}" type="presOf" srcId="{726E88B8-5EFC-46B5-86CC-1D4B83754E86}" destId="{AC11F55C-52CB-464F-ADC2-5709A8A261EA}" srcOrd="0" destOrd="0" presId="urn:microsoft.com/office/officeart/2005/8/layout/vList2"/>
    <dgm:cxn modelId="{2289EB89-64D5-4065-A62D-B185AE98A4C6}" type="presOf" srcId="{8F7AE878-673D-4087-B617-E34AD47A3032}" destId="{40AA1C0A-F715-47C9-A90F-4B82E6F6C14C}" srcOrd="0" destOrd="0" presId="urn:microsoft.com/office/officeart/2005/8/layout/vList2"/>
    <dgm:cxn modelId="{93DAA98A-F039-4563-8908-86E6A7B5E240}" srcId="{D8791F16-A372-4BF9-8EF2-8F7192456593}" destId="{24391055-6F64-4576-8DC2-A7C5C6AB3B8B}" srcOrd="2" destOrd="0" parTransId="{13C5DDCC-D3E7-45EF-883D-FAD30536B29F}" sibTransId="{42EE7881-AE36-44CA-A046-68B6CD7AEC78}"/>
    <dgm:cxn modelId="{A76A628B-5C54-4412-AD68-69F09153B579}" type="presOf" srcId="{24391055-6F64-4576-8DC2-A7C5C6AB3B8B}" destId="{911288D7-B31A-4171-84D5-53C1D87A6D39}" srcOrd="0" destOrd="3" presId="urn:microsoft.com/office/officeart/2005/8/layout/vList2"/>
    <dgm:cxn modelId="{FA6A3AA4-FA45-4326-8193-01212BB56255}" srcId="{4ACD8BD5-2B67-4F93-A355-1E895287863A}" destId="{ABD3B417-86FB-4F80-88F8-8556260DC7A3}" srcOrd="2" destOrd="0" parTransId="{A81067F5-6C41-481D-ADEA-03FB1671F45C}" sibTransId="{6EE291F1-F542-4E55-88B9-E717E0A1A6C8}"/>
    <dgm:cxn modelId="{3D95ABA7-AB68-4F99-816D-7E820CB69794}" srcId="{726E88B8-5EFC-46B5-86CC-1D4B83754E86}" destId="{C799A250-CA1F-4110-8369-2751339BA263}" srcOrd="0" destOrd="0" parTransId="{B23AED32-AD23-460C-AA43-B0029F78BEA8}" sibTransId="{F058D1CC-3BD1-4021-8C3D-B3E349143A98}"/>
    <dgm:cxn modelId="{E720AFB5-A502-4CF4-B37A-AAEA613891D3}" type="presOf" srcId="{D8791F16-A372-4BF9-8EF2-8F7192456593}" destId="{911288D7-B31A-4171-84D5-53C1D87A6D39}" srcOrd="0" destOrd="0" presId="urn:microsoft.com/office/officeart/2005/8/layout/vList2"/>
    <dgm:cxn modelId="{EAFD27C0-096B-4207-9533-856A4D6E8DE8}" srcId="{07B15584-D935-4F3B-AF59-68DC1010425F}" destId="{F4D47FBA-A2D0-4EDB-BBC1-FB81CA4ADB6B}" srcOrd="0" destOrd="0" parTransId="{0E24E2C1-2341-428B-BF29-F995E6DE3A57}" sibTransId="{F355346C-3EFE-4FE4-9B55-8915A33859EF}"/>
    <dgm:cxn modelId="{9CE2CFCA-8D26-4D07-AB1F-4A474117266E}" srcId="{4ACD8BD5-2B67-4F93-A355-1E895287863A}" destId="{726E88B8-5EFC-46B5-86CC-1D4B83754E86}" srcOrd="4" destOrd="0" parTransId="{258852DD-B4B3-4667-9B79-A3241768106C}" sibTransId="{88A149A4-BA5B-47AA-AC2D-9744C26703FD}"/>
    <dgm:cxn modelId="{7227E0D3-E6DF-46F9-8D77-E6D746D93BA4}" srcId="{F4D47FBA-A2D0-4EDB-BBC1-FB81CA4ADB6B}" destId="{F78ED041-09B2-485F-94FF-E91AFD4B7690}" srcOrd="1" destOrd="0" parTransId="{56E3FB6C-2CF3-421F-B62A-1DD48DE9DB75}" sibTransId="{C3D7F797-F1CC-4026-96E9-1FEEF8708D0B}"/>
    <dgm:cxn modelId="{2BBE58D4-CC22-4AFF-8F5F-74ACEAB35568}" type="presOf" srcId="{ABD3B417-86FB-4F80-88F8-8556260DC7A3}" destId="{F6C7DA56-08E4-44C7-80D1-7596F5F4ABEF}" srcOrd="0" destOrd="0" presId="urn:microsoft.com/office/officeart/2005/8/layout/vList2"/>
    <dgm:cxn modelId="{3262C1D4-F8AC-4018-A944-D172CF960426}" type="presOf" srcId="{07B15584-D935-4F3B-AF59-68DC1010425F}" destId="{039C5171-66A8-477C-8CCA-F1347805642A}" srcOrd="0" destOrd="0" presId="urn:microsoft.com/office/officeart/2005/8/layout/vList2"/>
    <dgm:cxn modelId="{3B6430EC-BFA2-4171-A9E9-1219C5E19F7F}" srcId="{4ACD8BD5-2B67-4F93-A355-1E895287863A}" destId="{E6952F58-C5BC-425D-9AF9-9DA3BA257B4E}" srcOrd="0" destOrd="0" parTransId="{0C33603A-63A7-4677-B549-552AC444E779}" sibTransId="{CBCBF93E-2B77-4BDF-9FB4-55C5C75AC035}"/>
    <dgm:cxn modelId="{387BAB93-72E8-42CE-A6E0-5D7DF67E5FA3}" type="presParOf" srcId="{63CD239F-D6C1-417A-8FBE-BBF3420C3ED2}" destId="{51357E38-4DAE-47CF-93F2-39AA09B48B04}" srcOrd="0" destOrd="0" presId="urn:microsoft.com/office/officeart/2005/8/layout/vList2"/>
    <dgm:cxn modelId="{4EEBF971-E068-4440-9845-94BE4D077AB2}" type="presParOf" srcId="{63CD239F-D6C1-417A-8FBE-BBF3420C3ED2}" destId="{36430B7A-2E4E-4330-B4A2-74ACEF4F7A70}" srcOrd="1" destOrd="0" presId="urn:microsoft.com/office/officeart/2005/8/layout/vList2"/>
    <dgm:cxn modelId="{6C7F4DD7-A6FA-48F6-9481-83EADAB6C96B}" type="presParOf" srcId="{63CD239F-D6C1-417A-8FBE-BBF3420C3ED2}" destId="{40AA1C0A-F715-47C9-A90F-4B82E6F6C14C}" srcOrd="2" destOrd="0" presId="urn:microsoft.com/office/officeart/2005/8/layout/vList2"/>
    <dgm:cxn modelId="{74C1EB69-3B05-473A-9603-A475DE8DF6A3}" type="presParOf" srcId="{63CD239F-D6C1-417A-8FBE-BBF3420C3ED2}" destId="{911288D7-B31A-4171-84D5-53C1D87A6D39}" srcOrd="3" destOrd="0" presId="urn:microsoft.com/office/officeart/2005/8/layout/vList2"/>
    <dgm:cxn modelId="{4E270B1A-3EA9-44AE-9AF5-28B39052CD16}" type="presParOf" srcId="{63CD239F-D6C1-417A-8FBE-BBF3420C3ED2}" destId="{F6C7DA56-08E4-44C7-80D1-7596F5F4ABEF}" srcOrd="4" destOrd="0" presId="urn:microsoft.com/office/officeart/2005/8/layout/vList2"/>
    <dgm:cxn modelId="{061FCE66-CE66-4EAC-AD11-81F5F577AF96}" type="presParOf" srcId="{63CD239F-D6C1-417A-8FBE-BBF3420C3ED2}" destId="{F6645DC5-BB76-4CA3-9F2C-804785E66CA6}" srcOrd="5" destOrd="0" presId="urn:microsoft.com/office/officeart/2005/8/layout/vList2"/>
    <dgm:cxn modelId="{23D98E7B-3066-41DA-A07C-24AF9E92797A}" type="presParOf" srcId="{63CD239F-D6C1-417A-8FBE-BBF3420C3ED2}" destId="{039C5171-66A8-477C-8CCA-F1347805642A}" srcOrd="6" destOrd="0" presId="urn:microsoft.com/office/officeart/2005/8/layout/vList2"/>
    <dgm:cxn modelId="{AA81ACF0-D11B-4BB4-89AC-263D41EDA37B}" type="presParOf" srcId="{63CD239F-D6C1-417A-8FBE-BBF3420C3ED2}" destId="{790A1173-1933-4A66-B3DD-188877D60766}" srcOrd="7" destOrd="0" presId="urn:microsoft.com/office/officeart/2005/8/layout/vList2"/>
    <dgm:cxn modelId="{A7BE6645-BE5A-4478-B9E8-4A8A8158D8FB}" type="presParOf" srcId="{63CD239F-D6C1-417A-8FBE-BBF3420C3ED2}" destId="{AC11F55C-52CB-464F-ADC2-5709A8A261EA}" srcOrd="8" destOrd="0" presId="urn:microsoft.com/office/officeart/2005/8/layout/vList2"/>
    <dgm:cxn modelId="{FDDF8D24-C8DF-498E-A5FF-41D27C29A35E}" type="presParOf" srcId="{63CD239F-D6C1-417A-8FBE-BBF3420C3ED2}" destId="{5959FB94-19FC-4806-8541-E02FF81A4CE2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B0954-E81F-4FDB-BF9D-0B42DC5910C3}">
      <dsp:nvSpPr>
        <dsp:cNvPr id="0" name=""/>
        <dsp:cNvSpPr/>
      </dsp:nvSpPr>
      <dsp:spPr>
        <a:xfrm>
          <a:off x="1777100" y="1011724"/>
          <a:ext cx="3774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6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5629" y="1055404"/>
        <a:ext cx="20403" cy="4080"/>
      </dsp:txXfrm>
    </dsp:sp>
    <dsp:sp modelId="{D5F77EA8-792A-4E24-AF70-8CBEA8678885}">
      <dsp:nvSpPr>
        <dsp:cNvPr id="0" name=""/>
        <dsp:cNvSpPr/>
      </dsp:nvSpPr>
      <dsp:spPr>
        <a:xfrm>
          <a:off x="4713" y="525188"/>
          <a:ext cx="1774186" cy="106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37" tIns="91255" rIns="86937" bIns="912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9 </a:t>
          </a:r>
          <a:r>
            <a:rPr lang="it-IT" sz="1200" kern="1200" err="1">
              <a:latin typeface="Poppins Medium"/>
            </a:rPr>
            <a:t>WSIs</a:t>
          </a:r>
          <a:r>
            <a:rPr lang="it-IT" sz="1200" kern="1200"/>
            <a:t> of human </a:t>
          </a:r>
          <a:r>
            <a:rPr lang="it-IT" sz="1200" kern="1200" err="1"/>
            <a:t>kidney</a:t>
          </a:r>
          <a:r>
            <a:rPr lang="it-IT" sz="1200" kern="1200"/>
            <a:t> </a:t>
          </a:r>
          <a:r>
            <a:rPr lang="it-IT" sz="1200" kern="1200" err="1"/>
            <a:t>tissue</a:t>
          </a:r>
          <a:endParaRPr lang="en-US" sz="1200" kern="1200" err="1"/>
        </a:p>
      </dsp:txBody>
      <dsp:txXfrm>
        <a:off x="4713" y="525188"/>
        <a:ext cx="1774186" cy="1064512"/>
      </dsp:txXfrm>
    </dsp:sp>
    <dsp:sp modelId="{5464BE03-D33C-4D97-A922-262A877984C6}">
      <dsp:nvSpPr>
        <dsp:cNvPr id="0" name=""/>
        <dsp:cNvSpPr/>
      </dsp:nvSpPr>
      <dsp:spPr>
        <a:xfrm>
          <a:off x="3959349" y="1011724"/>
          <a:ext cx="3774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6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7879" y="1055404"/>
        <a:ext cx="20403" cy="4080"/>
      </dsp:txXfrm>
    </dsp:sp>
    <dsp:sp modelId="{48322795-00F2-4570-A869-82C51B0D6E17}">
      <dsp:nvSpPr>
        <dsp:cNvPr id="0" name=""/>
        <dsp:cNvSpPr/>
      </dsp:nvSpPr>
      <dsp:spPr>
        <a:xfrm>
          <a:off x="2186963" y="525188"/>
          <a:ext cx="1774186" cy="106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37" tIns="91255" rIns="86937" bIns="912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Patches 2000x2000</a:t>
          </a:r>
          <a:endParaRPr lang="en-US" sz="1200" kern="1200"/>
        </a:p>
      </dsp:txBody>
      <dsp:txXfrm>
        <a:off x="2186963" y="525188"/>
        <a:ext cx="1774186" cy="1064512"/>
      </dsp:txXfrm>
    </dsp:sp>
    <dsp:sp modelId="{E9A73A17-ACBC-4501-83C9-A6433B714AF6}">
      <dsp:nvSpPr>
        <dsp:cNvPr id="0" name=""/>
        <dsp:cNvSpPr/>
      </dsp:nvSpPr>
      <dsp:spPr>
        <a:xfrm>
          <a:off x="891806" y="1587900"/>
          <a:ext cx="4364499" cy="377462"/>
        </a:xfrm>
        <a:custGeom>
          <a:avLst/>
          <a:gdLst/>
          <a:ahLst/>
          <a:cxnLst/>
          <a:rect l="0" t="0" r="0" b="0"/>
          <a:pathLst>
            <a:path>
              <a:moveTo>
                <a:pt x="4364499" y="0"/>
              </a:moveTo>
              <a:lnTo>
                <a:pt x="4364499" y="205831"/>
              </a:lnTo>
              <a:lnTo>
                <a:pt x="0" y="205831"/>
              </a:lnTo>
              <a:lnTo>
                <a:pt x="0" y="37746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64468" y="1774591"/>
        <a:ext cx="219176" cy="4080"/>
      </dsp:txXfrm>
    </dsp:sp>
    <dsp:sp modelId="{314B5922-4677-4B77-8B4A-CA9235CEA580}">
      <dsp:nvSpPr>
        <dsp:cNvPr id="0" name=""/>
        <dsp:cNvSpPr/>
      </dsp:nvSpPr>
      <dsp:spPr>
        <a:xfrm>
          <a:off x="4369212" y="525188"/>
          <a:ext cx="1774186" cy="106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37" tIns="91255" rIns="86937" bIns="912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err="1"/>
            <a:t>Overlap</a:t>
          </a:r>
          <a:r>
            <a:rPr lang="it-IT" sz="1200" kern="1200"/>
            <a:t> technique</a:t>
          </a:r>
          <a:endParaRPr lang="en-US" sz="1200" kern="1200"/>
        </a:p>
      </dsp:txBody>
      <dsp:txXfrm>
        <a:off x="4369212" y="525188"/>
        <a:ext cx="1774186" cy="1064512"/>
      </dsp:txXfrm>
    </dsp:sp>
    <dsp:sp modelId="{13C45CDC-E99A-4E6B-83D9-665C849B551B}">
      <dsp:nvSpPr>
        <dsp:cNvPr id="0" name=""/>
        <dsp:cNvSpPr/>
      </dsp:nvSpPr>
      <dsp:spPr>
        <a:xfrm>
          <a:off x="1777100" y="2484299"/>
          <a:ext cx="3774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6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5629" y="2527979"/>
        <a:ext cx="20403" cy="4080"/>
      </dsp:txXfrm>
    </dsp:sp>
    <dsp:sp modelId="{87E57100-6274-4701-AB97-72048E7BE91E}">
      <dsp:nvSpPr>
        <dsp:cNvPr id="0" name=""/>
        <dsp:cNvSpPr/>
      </dsp:nvSpPr>
      <dsp:spPr>
        <a:xfrm>
          <a:off x="4713" y="1997763"/>
          <a:ext cx="1774186" cy="106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37" tIns="91255" rIns="86937" bIns="912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err="1"/>
            <a:t>Filtration</a:t>
          </a:r>
          <a:r>
            <a:rPr lang="it-IT" sz="1200" kern="1200"/>
            <a:t> </a:t>
          </a:r>
          <a:endParaRPr lang="en-US" sz="1200" kern="1200"/>
        </a:p>
      </dsp:txBody>
      <dsp:txXfrm>
        <a:off x="4713" y="1997763"/>
        <a:ext cx="1774186" cy="1064512"/>
      </dsp:txXfrm>
    </dsp:sp>
    <dsp:sp modelId="{6E5DF001-E809-4337-A501-EF99F1B6F7E9}">
      <dsp:nvSpPr>
        <dsp:cNvPr id="0" name=""/>
        <dsp:cNvSpPr/>
      </dsp:nvSpPr>
      <dsp:spPr>
        <a:xfrm>
          <a:off x="3959349" y="2484299"/>
          <a:ext cx="3774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6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137879" y="2527979"/>
        <a:ext cx="20403" cy="4080"/>
      </dsp:txXfrm>
    </dsp:sp>
    <dsp:sp modelId="{B8764B12-DAF0-472D-80AF-4F880D99A3B4}">
      <dsp:nvSpPr>
        <dsp:cNvPr id="0" name=""/>
        <dsp:cNvSpPr/>
      </dsp:nvSpPr>
      <dsp:spPr>
        <a:xfrm>
          <a:off x="2186963" y="1997763"/>
          <a:ext cx="1774186" cy="106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37" tIns="91255" rIns="86937" bIns="91255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err="1">
              <a:latin typeface="Poppins Medium"/>
            </a:rPr>
            <a:t>Binary</a:t>
          </a:r>
          <a:r>
            <a:rPr lang="it-IT" sz="1200" kern="1200">
              <a:latin typeface="Poppins Medium"/>
            </a:rPr>
            <a:t> Mask</a:t>
          </a:r>
        </a:p>
      </dsp:txBody>
      <dsp:txXfrm>
        <a:off x="2186963" y="1997763"/>
        <a:ext cx="1774186" cy="1064512"/>
      </dsp:txXfrm>
    </dsp:sp>
    <dsp:sp modelId="{BF9706E4-E963-4D81-95A2-E99A5E4E3A9D}">
      <dsp:nvSpPr>
        <dsp:cNvPr id="0" name=""/>
        <dsp:cNvSpPr/>
      </dsp:nvSpPr>
      <dsp:spPr>
        <a:xfrm>
          <a:off x="891806" y="3060475"/>
          <a:ext cx="4364499" cy="377462"/>
        </a:xfrm>
        <a:custGeom>
          <a:avLst/>
          <a:gdLst/>
          <a:ahLst/>
          <a:cxnLst/>
          <a:rect l="0" t="0" r="0" b="0"/>
          <a:pathLst>
            <a:path>
              <a:moveTo>
                <a:pt x="4364499" y="0"/>
              </a:moveTo>
              <a:lnTo>
                <a:pt x="4364499" y="205831"/>
              </a:lnTo>
              <a:lnTo>
                <a:pt x="0" y="205831"/>
              </a:lnTo>
              <a:lnTo>
                <a:pt x="0" y="37746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64468" y="3247166"/>
        <a:ext cx="219176" cy="4080"/>
      </dsp:txXfrm>
    </dsp:sp>
    <dsp:sp modelId="{9B8833A3-F624-48A8-AD90-4C6570AB4388}">
      <dsp:nvSpPr>
        <dsp:cNvPr id="0" name=""/>
        <dsp:cNvSpPr/>
      </dsp:nvSpPr>
      <dsp:spPr>
        <a:xfrm>
          <a:off x="4369212" y="1997763"/>
          <a:ext cx="1774186" cy="106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37" tIns="91255" rIns="86937" bIns="912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err="1"/>
            <a:t>Resizing</a:t>
          </a:r>
          <a:r>
            <a:rPr lang="it-IT" sz="1200" kern="1200"/>
            <a:t> </a:t>
          </a:r>
          <a:r>
            <a:rPr lang="it-IT" sz="1200" kern="1200" err="1"/>
            <a:t>into</a:t>
          </a:r>
          <a:r>
            <a:rPr lang="it-IT" sz="1200" kern="1200"/>
            <a:t> 512x512 pixels</a:t>
          </a:r>
          <a:endParaRPr lang="en-US" sz="1200" kern="1200"/>
        </a:p>
      </dsp:txBody>
      <dsp:txXfrm>
        <a:off x="4369212" y="1997763"/>
        <a:ext cx="1774186" cy="1064512"/>
      </dsp:txXfrm>
    </dsp:sp>
    <dsp:sp modelId="{BCDD5C58-4686-4A3E-A796-6E0B737B342C}">
      <dsp:nvSpPr>
        <dsp:cNvPr id="0" name=""/>
        <dsp:cNvSpPr/>
      </dsp:nvSpPr>
      <dsp:spPr>
        <a:xfrm>
          <a:off x="4713" y="3470338"/>
          <a:ext cx="1774186" cy="106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37" tIns="91255" rIns="86937" bIns="91255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>
              <a:latin typeface="Poppins Medium"/>
            </a:rPr>
            <a:t> </a:t>
          </a:r>
          <a:r>
            <a:rPr lang="it-IT" sz="1200" b="1" kern="1200"/>
            <a:t>7271</a:t>
          </a:r>
          <a:r>
            <a:rPr lang="it-IT" sz="1200" b="1" kern="1200">
              <a:latin typeface="Poppins Medium"/>
            </a:rPr>
            <a:t> images </a:t>
          </a:r>
          <a:r>
            <a:rPr lang="it-IT" sz="1200" kern="1200" err="1">
              <a:latin typeface="Poppins Medium"/>
            </a:rPr>
            <a:t>whose</a:t>
          </a:r>
          <a:r>
            <a:rPr lang="it-IT" sz="1200" kern="1200"/>
            <a:t> </a:t>
          </a:r>
          <a:r>
            <a:rPr lang="it-IT" sz="1200" b="1" kern="1200"/>
            <a:t>3154 </a:t>
          </a:r>
          <a:r>
            <a:rPr lang="it-IT" sz="1200" kern="1200" err="1"/>
            <a:t>containing</a:t>
          </a:r>
          <a:r>
            <a:rPr lang="it-IT" sz="1200" kern="1200"/>
            <a:t> </a:t>
          </a:r>
          <a:r>
            <a:rPr lang="it-IT" sz="1200" b="1" kern="1200"/>
            <a:t>glomeruli</a:t>
          </a:r>
          <a:endParaRPr lang="en-US" sz="1200" b="1" kern="1200"/>
        </a:p>
      </dsp:txBody>
      <dsp:txXfrm>
        <a:off x="4713" y="3470338"/>
        <a:ext cx="1774186" cy="10645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631D45-5E27-40B7-9C94-8792BC2D91F0}">
      <dsp:nvSpPr>
        <dsp:cNvPr id="0" name=""/>
        <dsp:cNvSpPr/>
      </dsp:nvSpPr>
      <dsp:spPr>
        <a:xfrm>
          <a:off x="1156132" y="441"/>
          <a:ext cx="3787714" cy="2405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2BFF2-AD14-4441-8209-DEDEC38B3EF2}">
      <dsp:nvSpPr>
        <dsp:cNvPr id="0" name=""/>
        <dsp:cNvSpPr/>
      </dsp:nvSpPr>
      <dsp:spPr>
        <a:xfrm>
          <a:off x="1576989" y="400255"/>
          <a:ext cx="3787714" cy="24051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ISOMAP</a:t>
          </a:r>
          <a:r>
            <a:rPr lang="it-IT" sz="1800" kern="1200"/>
            <a:t>: </a:t>
          </a:r>
          <a:r>
            <a:rPr lang="it-IT" sz="1800" kern="1200" err="1"/>
            <a:t>aims</a:t>
          </a:r>
          <a:r>
            <a:rPr lang="it-IT" sz="1800" kern="1200"/>
            <a:t> to </a:t>
          </a:r>
          <a:r>
            <a:rPr lang="it-IT" sz="1800" kern="1200" err="1"/>
            <a:t>find</a:t>
          </a:r>
          <a:r>
            <a:rPr lang="it-IT" sz="1800" kern="1200"/>
            <a:t> a low-</a:t>
          </a:r>
          <a:r>
            <a:rPr lang="it-IT" sz="1800" kern="1200" err="1"/>
            <a:t>dimensional</a:t>
          </a:r>
          <a:r>
            <a:rPr lang="it-IT" sz="1800" kern="1200"/>
            <a:t> </a:t>
          </a:r>
          <a:r>
            <a:rPr lang="it-IT" sz="1800" kern="1200" err="1"/>
            <a:t>representation</a:t>
          </a:r>
          <a:r>
            <a:rPr lang="it-IT" sz="1800" kern="1200"/>
            <a:t> of data </a:t>
          </a:r>
          <a:r>
            <a:rPr lang="it-IT" sz="1800" kern="1200" err="1"/>
            <a:t>that</a:t>
          </a:r>
          <a:r>
            <a:rPr lang="it-IT" sz="1800" kern="1200"/>
            <a:t> </a:t>
          </a:r>
          <a:r>
            <a:rPr lang="it-IT" sz="1800" kern="1200" err="1"/>
            <a:t>preserves</a:t>
          </a:r>
          <a:r>
            <a:rPr lang="it-IT" sz="1800" kern="1200"/>
            <a:t> the </a:t>
          </a:r>
          <a:r>
            <a:rPr lang="it-IT" sz="1800" kern="1200" err="1"/>
            <a:t>geodesic</a:t>
          </a:r>
          <a:r>
            <a:rPr lang="it-IT" sz="1800" kern="1200"/>
            <a:t> </a:t>
          </a:r>
          <a:r>
            <a:rPr lang="it-IT" sz="1800" kern="1200" err="1"/>
            <a:t>distances</a:t>
          </a:r>
          <a:r>
            <a:rPr lang="it-IT" sz="1800" kern="1200"/>
            <a:t> </a:t>
          </a:r>
          <a:r>
            <a:rPr lang="it-IT" sz="1800" kern="1200" err="1"/>
            <a:t>between</a:t>
          </a:r>
          <a:r>
            <a:rPr lang="it-IT" sz="1800" kern="1200"/>
            <a:t> points in the high-</a:t>
          </a:r>
          <a:r>
            <a:rPr lang="it-IT" sz="1800" kern="1200" err="1"/>
            <a:t>dimensional</a:t>
          </a:r>
          <a:r>
            <a:rPr lang="it-IT" sz="1800" kern="1200"/>
            <a:t> dataset</a:t>
          </a:r>
          <a:endParaRPr lang="en-US" sz="1800" kern="1200"/>
        </a:p>
      </dsp:txBody>
      <dsp:txXfrm>
        <a:off x="1647435" y="470701"/>
        <a:ext cx="3646822" cy="2264306"/>
      </dsp:txXfrm>
    </dsp:sp>
    <dsp:sp modelId="{997CE637-002E-457F-8D09-132FAEBEFEC4}">
      <dsp:nvSpPr>
        <dsp:cNvPr id="0" name=""/>
        <dsp:cNvSpPr/>
      </dsp:nvSpPr>
      <dsp:spPr>
        <a:xfrm>
          <a:off x="5785561" y="441"/>
          <a:ext cx="3787714" cy="2405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7BD21-BC7A-4693-A759-D702FD17972D}">
      <dsp:nvSpPr>
        <dsp:cNvPr id="0" name=""/>
        <dsp:cNvSpPr/>
      </dsp:nvSpPr>
      <dsp:spPr>
        <a:xfrm>
          <a:off x="6206418" y="400255"/>
          <a:ext cx="3787714" cy="24051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>
              <a:latin typeface="Poppins Medium"/>
            </a:rPr>
            <a:t>t-SNE</a:t>
          </a:r>
          <a:r>
            <a:rPr lang="it-IT" sz="1800" b="1" kern="1200"/>
            <a:t>:</a:t>
          </a:r>
          <a:r>
            <a:rPr lang="it-IT" sz="1800" kern="1200"/>
            <a:t> measures </a:t>
          </a:r>
          <a:r>
            <a:rPr lang="it-IT" sz="1800" kern="1200" err="1"/>
            <a:t>similarity</a:t>
          </a:r>
          <a:r>
            <a:rPr lang="it-IT" sz="1800" kern="1200"/>
            <a:t> </a:t>
          </a:r>
          <a:r>
            <a:rPr lang="it-IT" sz="1800" kern="1200" err="1"/>
            <a:t>between</a:t>
          </a:r>
          <a:r>
            <a:rPr lang="it-IT" sz="1800" kern="1200"/>
            <a:t> high-</a:t>
          </a:r>
          <a:r>
            <a:rPr lang="it-IT" sz="1800" kern="1200" err="1"/>
            <a:t>dimensional</a:t>
          </a:r>
          <a:r>
            <a:rPr lang="it-IT" sz="1800" kern="1200"/>
            <a:t> points </a:t>
          </a:r>
          <a:r>
            <a:rPr lang="it-IT" sz="1800" kern="1200" err="1"/>
            <a:t>using</a:t>
          </a:r>
          <a:r>
            <a:rPr lang="it-IT" sz="1800" kern="1200"/>
            <a:t> a </a:t>
          </a:r>
          <a:r>
            <a:rPr lang="it-IT" sz="1800" kern="1200" err="1"/>
            <a:t>probability</a:t>
          </a:r>
          <a:r>
            <a:rPr lang="it-IT" sz="1800" kern="1200"/>
            <a:t> </a:t>
          </a:r>
          <a:r>
            <a:rPr lang="it-IT" sz="1800" kern="1200" err="1"/>
            <a:t>distribution</a:t>
          </a:r>
          <a:r>
            <a:rPr lang="it-IT" sz="1800" kern="1200"/>
            <a:t> </a:t>
          </a:r>
          <a:r>
            <a:rPr lang="it-IT" sz="1800" kern="1200" err="1"/>
            <a:t>based</a:t>
          </a:r>
          <a:r>
            <a:rPr lang="it-IT" sz="1800" kern="1200"/>
            <a:t> on a t-</a:t>
          </a:r>
          <a:r>
            <a:rPr lang="it-IT" sz="1800" kern="1200" err="1"/>
            <a:t>distribution</a:t>
          </a:r>
          <a:endParaRPr lang="en-US" sz="1800" kern="1200" err="1"/>
        </a:p>
      </dsp:txBody>
      <dsp:txXfrm>
        <a:off x="6276864" y="470701"/>
        <a:ext cx="3646822" cy="22643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39B2E-9CA0-4E86-B86B-3AC930356FE2}">
      <dsp:nvSpPr>
        <dsp:cNvPr id="0" name=""/>
        <dsp:cNvSpPr/>
      </dsp:nvSpPr>
      <dsp:spPr>
        <a:xfrm>
          <a:off x="0" y="474402"/>
          <a:ext cx="9495841" cy="58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Features </a:t>
          </a:r>
          <a:r>
            <a:rPr lang="it-IT" sz="2100" kern="1200" err="1">
              <a:latin typeface="Poppins Medium"/>
            </a:rPr>
            <a:t>extracted</a:t>
          </a:r>
          <a:r>
            <a:rPr lang="it-IT" sz="2100" kern="1200"/>
            <a:t> </a:t>
          </a:r>
          <a:r>
            <a:rPr lang="en-US" sz="2100" kern="1200"/>
            <a:t>through </a:t>
          </a:r>
          <a:r>
            <a:rPr lang="it-IT" sz="2100" kern="1200" err="1"/>
            <a:t>Autoencoder</a:t>
          </a:r>
          <a:r>
            <a:rPr lang="it-IT" sz="2100" kern="1200"/>
            <a:t>, VGG-19, ResNet-50</a:t>
          </a:r>
          <a:endParaRPr lang="en-US" sz="2100" kern="1200"/>
        </a:p>
      </dsp:txBody>
      <dsp:txXfrm>
        <a:off x="28786" y="503188"/>
        <a:ext cx="9438269" cy="532108"/>
      </dsp:txXfrm>
    </dsp:sp>
    <dsp:sp modelId="{6F64E0BB-36F5-40FC-A93D-A1F57D764335}">
      <dsp:nvSpPr>
        <dsp:cNvPr id="0" name=""/>
        <dsp:cNvSpPr/>
      </dsp:nvSpPr>
      <dsp:spPr>
        <a:xfrm>
          <a:off x="0" y="1124562"/>
          <a:ext cx="9495841" cy="58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K-</a:t>
          </a:r>
          <a:r>
            <a:rPr lang="it-IT" sz="2100" kern="1200" err="1"/>
            <a:t>means</a:t>
          </a:r>
          <a:r>
            <a:rPr lang="it-IT" sz="2100" kern="1200"/>
            <a:t> clustering </a:t>
          </a:r>
          <a:r>
            <a:rPr lang="it-IT" sz="2100" kern="1200" err="1"/>
            <a:t>algorithm</a:t>
          </a:r>
          <a:r>
            <a:rPr lang="it-IT" sz="2100" kern="1200"/>
            <a:t> </a:t>
          </a:r>
          <a:r>
            <a:rPr lang="it-IT" sz="2100" kern="1200" err="1"/>
            <a:t>was</a:t>
          </a:r>
          <a:r>
            <a:rPr lang="it-IT" sz="2100" kern="1200"/>
            <a:t> </a:t>
          </a:r>
          <a:r>
            <a:rPr lang="it-IT" sz="2100" kern="1200" err="1"/>
            <a:t>applied</a:t>
          </a:r>
          <a:r>
            <a:rPr lang="it-IT" sz="2100" kern="1200"/>
            <a:t>:</a:t>
          </a:r>
          <a:endParaRPr lang="en-US" sz="2100" kern="1200"/>
        </a:p>
      </dsp:txBody>
      <dsp:txXfrm>
        <a:off x="28786" y="1153348"/>
        <a:ext cx="9438269" cy="532108"/>
      </dsp:txXfrm>
    </dsp:sp>
    <dsp:sp modelId="{5FE5A5C1-2445-4DF7-951B-7BF0554EF55F}">
      <dsp:nvSpPr>
        <dsp:cNvPr id="0" name=""/>
        <dsp:cNvSpPr/>
      </dsp:nvSpPr>
      <dsp:spPr>
        <a:xfrm>
          <a:off x="0" y="1714242"/>
          <a:ext cx="9495841" cy="1021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49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600" kern="1200" err="1"/>
            <a:t>Directly</a:t>
          </a:r>
          <a:r>
            <a:rPr lang="it-IT" sz="1600" kern="1200"/>
            <a:t> to the </a:t>
          </a:r>
          <a:r>
            <a:rPr lang="it-IT" sz="1600" kern="1200" err="1"/>
            <a:t>previously</a:t>
          </a:r>
          <a:r>
            <a:rPr lang="it-IT" sz="1600" kern="1200"/>
            <a:t> </a:t>
          </a:r>
          <a:r>
            <a:rPr lang="it-IT" sz="1600" kern="1200" err="1"/>
            <a:t>obtained</a:t>
          </a:r>
          <a:r>
            <a:rPr lang="it-IT" sz="1600" kern="1200"/>
            <a:t> features;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600" kern="1200"/>
            <a:t>To the features </a:t>
          </a:r>
          <a:r>
            <a:rPr lang="it-IT" sz="1600" kern="1200" err="1"/>
            <a:t>reduced</a:t>
          </a:r>
          <a:r>
            <a:rPr lang="it-IT" sz="1600" kern="1200"/>
            <a:t> </a:t>
          </a:r>
          <a:r>
            <a:rPr lang="it-IT" sz="1600" kern="1200" err="1"/>
            <a:t>through</a:t>
          </a:r>
          <a:r>
            <a:rPr lang="it-IT" sz="1600" kern="1200"/>
            <a:t> </a:t>
          </a:r>
          <a:r>
            <a:rPr lang="it-IT" sz="1600" kern="1200" err="1"/>
            <a:t>Isomap</a:t>
          </a:r>
          <a:r>
            <a:rPr lang="it-IT" sz="1600" kern="1200"/>
            <a:t>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600" kern="1200" dirty="0"/>
            <a:t>To the features </a:t>
          </a:r>
          <a:r>
            <a:rPr lang="it-IT" sz="1600" kern="1200" dirty="0" err="1"/>
            <a:t>reduced</a:t>
          </a:r>
          <a:r>
            <a:rPr lang="it-IT" sz="1600" kern="1200" dirty="0"/>
            <a:t> </a:t>
          </a:r>
          <a:r>
            <a:rPr lang="it-IT" sz="1600" kern="1200" dirty="0" err="1"/>
            <a:t>through</a:t>
          </a:r>
          <a:r>
            <a:rPr lang="it-IT" sz="1600" kern="1200" dirty="0"/>
            <a:t> t-SNE.</a:t>
          </a:r>
          <a:endParaRPr lang="en-US" sz="1600" kern="1200" dirty="0"/>
        </a:p>
      </dsp:txBody>
      <dsp:txXfrm>
        <a:off x="0" y="1714242"/>
        <a:ext cx="9495841" cy="1021545"/>
      </dsp:txXfrm>
    </dsp:sp>
    <dsp:sp modelId="{9CDE1F6C-478E-4233-883E-A3B7D76B1DEF}">
      <dsp:nvSpPr>
        <dsp:cNvPr id="0" name=""/>
        <dsp:cNvSpPr/>
      </dsp:nvSpPr>
      <dsp:spPr>
        <a:xfrm>
          <a:off x="0" y="2735787"/>
          <a:ext cx="9495841" cy="58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The </a:t>
          </a:r>
          <a:r>
            <a:rPr lang="it-IT" sz="2100" kern="1200" err="1"/>
            <a:t>optimal</a:t>
          </a:r>
          <a:r>
            <a:rPr lang="it-IT" sz="2100" kern="1200"/>
            <a:t> </a:t>
          </a:r>
          <a:r>
            <a:rPr lang="it-IT" sz="2100" kern="1200" err="1"/>
            <a:t>value</a:t>
          </a:r>
          <a:r>
            <a:rPr lang="it-IT" sz="2100" kern="1200"/>
            <a:t> of </a:t>
          </a:r>
          <a:r>
            <a:rPr lang="it-IT" sz="2100" i="1" kern="1200"/>
            <a:t>k</a:t>
          </a:r>
          <a:r>
            <a:rPr lang="it-IT" sz="2100" kern="1200"/>
            <a:t> </a:t>
          </a:r>
          <a:r>
            <a:rPr lang="it-IT" sz="2100" kern="1200" err="1"/>
            <a:t>was</a:t>
          </a:r>
          <a:r>
            <a:rPr lang="it-IT" sz="2100" kern="1200"/>
            <a:t> </a:t>
          </a:r>
          <a:r>
            <a:rPr lang="it-IT" sz="2100" kern="1200" err="1"/>
            <a:t>identified</a:t>
          </a:r>
          <a:r>
            <a:rPr lang="it-IT" sz="2100" kern="1200"/>
            <a:t> </a:t>
          </a:r>
          <a:r>
            <a:rPr lang="it-IT" sz="2100" kern="1200" err="1"/>
            <a:t>using</a:t>
          </a:r>
          <a:r>
            <a:rPr lang="it-IT" sz="2100" kern="1200"/>
            <a:t> the </a:t>
          </a:r>
          <a:r>
            <a:rPr lang="it-IT" sz="2100" kern="1200" err="1"/>
            <a:t>grid</a:t>
          </a:r>
          <a:r>
            <a:rPr lang="it-IT" sz="2100" kern="1200"/>
            <a:t> </a:t>
          </a:r>
          <a:r>
            <a:rPr lang="it-IT" sz="2100" kern="1200" err="1"/>
            <a:t>search</a:t>
          </a:r>
          <a:r>
            <a:rPr lang="it-IT" sz="2100" kern="1200"/>
            <a:t> </a:t>
          </a:r>
          <a:r>
            <a:rPr lang="it-IT" sz="2100" kern="1200" err="1"/>
            <a:t>approach</a:t>
          </a:r>
          <a:r>
            <a:rPr lang="it-IT" sz="2100" kern="1200"/>
            <a:t>.</a:t>
          </a:r>
          <a:endParaRPr lang="en-US" sz="2100" kern="1200"/>
        </a:p>
      </dsp:txBody>
      <dsp:txXfrm>
        <a:off x="28786" y="2764573"/>
        <a:ext cx="9438269" cy="532108"/>
      </dsp:txXfrm>
    </dsp:sp>
    <dsp:sp modelId="{74DEEC94-4BB5-4F8C-8985-E5A9938C19D6}">
      <dsp:nvSpPr>
        <dsp:cNvPr id="0" name=""/>
        <dsp:cNvSpPr/>
      </dsp:nvSpPr>
      <dsp:spPr>
        <a:xfrm>
          <a:off x="0" y="3385947"/>
          <a:ext cx="9495841" cy="58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>
              <a:latin typeface="Poppins Medium"/>
            </a:rPr>
            <a:t>K-</a:t>
          </a:r>
          <a:r>
            <a:rPr lang="it-IT" sz="2100" kern="1200" err="1">
              <a:latin typeface="Poppins Medium"/>
            </a:rPr>
            <a:t>means</a:t>
          </a:r>
          <a:r>
            <a:rPr lang="it-IT" sz="2100" kern="1200">
              <a:latin typeface="Poppins Medium"/>
            </a:rPr>
            <a:t>' </a:t>
          </a:r>
          <a:r>
            <a:rPr lang="it-IT" sz="2100" kern="1200" err="1">
              <a:latin typeface="Poppins Medium"/>
            </a:rPr>
            <a:t>results</a:t>
          </a:r>
          <a:r>
            <a:rPr lang="it-IT" sz="2100" kern="1200"/>
            <a:t> are </a:t>
          </a:r>
          <a:r>
            <a:rPr lang="it-IT" sz="2100" kern="1200" err="1"/>
            <a:t>evaluated</a:t>
          </a:r>
          <a:r>
            <a:rPr lang="it-IT" sz="2100" kern="1200"/>
            <a:t> </a:t>
          </a:r>
          <a:r>
            <a:rPr lang="it-IT" sz="2100" kern="1200" err="1"/>
            <a:t>through</a:t>
          </a:r>
          <a:r>
            <a:rPr lang="it-IT" sz="2100" kern="1200"/>
            <a:t> </a:t>
          </a:r>
          <a:r>
            <a:rPr lang="it-IT" sz="2100" kern="1200" err="1"/>
            <a:t>different</a:t>
          </a:r>
          <a:r>
            <a:rPr lang="it-IT" sz="2100" kern="1200"/>
            <a:t> </a:t>
          </a:r>
          <a:r>
            <a:rPr lang="it-IT" sz="2100" kern="1200" err="1"/>
            <a:t>evaluation</a:t>
          </a:r>
          <a:r>
            <a:rPr lang="it-IT" sz="2100" kern="1200"/>
            <a:t> </a:t>
          </a:r>
          <a:r>
            <a:rPr lang="it-IT" sz="2100" kern="1200" err="1"/>
            <a:t>metrics</a:t>
          </a:r>
          <a:endParaRPr lang="en-US" sz="2100" kern="1200" err="1"/>
        </a:p>
      </dsp:txBody>
      <dsp:txXfrm>
        <a:off x="28786" y="3414733"/>
        <a:ext cx="9438269" cy="5321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5E77A-B3ED-4179-8371-AB409FC5A514}">
      <dsp:nvSpPr>
        <dsp:cNvPr id="0" name=""/>
        <dsp:cNvSpPr/>
      </dsp:nvSpPr>
      <dsp:spPr>
        <a:xfrm>
          <a:off x="0" y="124032"/>
          <a:ext cx="10931280" cy="505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Poppins Medium"/>
            </a:rPr>
            <a:t> </a:t>
          </a:r>
          <a:r>
            <a:rPr lang="it-IT" sz="1800" b="0" kern="1200">
              <a:latin typeface="Poppins Medium"/>
            </a:rPr>
            <a:t>Balancing</a:t>
          </a:r>
          <a:r>
            <a:rPr lang="it-IT" sz="1800" b="0" kern="1200"/>
            <a:t> </a:t>
          </a:r>
          <a:endParaRPr lang="en-US" sz="1800" b="0" kern="1200"/>
        </a:p>
      </dsp:txBody>
      <dsp:txXfrm>
        <a:off x="24674" y="148706"/>
        <a:ext cx="10881932" cy="456092"/>
      </dsp:txXfrm>
    </dsp:sp>
    <dsp:sp modelId="{9168DF8A-4B8C-415A-92D8-64F4777EC667}">
      <dsp:nvSpPr>
        <dsp:cNvPr id="0" name=""/>
        <dsp:cNvSpPr/>
      </dsp:nvSpPr>
      <dsp:spPr>
        <a:xfrm>
          <a:off x="0" y="629472"/>
          <a:ext cx="10931280" cy="838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068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" sz="1400" kern="1200">
              <a:solidFill>
                <a:srgbClr val="002B49"/>
              </a:solidFill>
              <a:latin typeface="Poppins Medium"/>
            </a:rPr>
            <a:t> </a:t>
          </a:r>
          <a:r>
            <a:rPr lang="en" sz="1400" b="0" kern="1200">
              <a:solidFill>
                <a:srgbClr val="002B49"/>
              </a:solidFill>
              <a:latin typeface="Poppins Medium"/>
            </a:rPr>
            <a:t>The</a:t>
          </a:r>
          <a:r>
            <a:rPr lang="en" sz="1400" b="0" kern="1200">
              <a:solidFill>
                <a:srgbClr val="002B49"/>
              </a:solidFill>
            </a:rPr>
            <a:t> </a:t>
          </a:r>
          <a:r>
            <a:rPr lang="en" sz="1400" kern="1200">
              <a:solidFill>
                <a:srgbClr val="002B49"/>
              </a:solidFill>
            </a:rPr>
            <a:t>majority class was halved while the minority class was doubled</a:t>
          </a:r>
          <a:r>
            <a:rPr lang="en" sz="1400" kern="1200">
              <a:latin typeface="Poppins Medium"/>
            </a:rPr>
            <a:t> </a:t>
          </a:r>
          <a:r>
            <a:rPr lang="en" sz="1400" b="0" kern="1200">
              <a:latin typeface="Poppins Medium"/>
            </a:rPr>
            <a:t>through some simple transformations:</a:t>
          </a:r>
          <a:r>
            <a:rPr lang="en" sz="1400" kern="1200">
              <a:latin typeface="Poppins Medium"/>
            </a:rPr>
            <a:t> </a:t>
          </a:r>
          <a:r>
            <a:rPr lang="en" sz="1400" kern="1200"/>
            <a:t>vertical and horizontal rotation and contrast mutation</a:t>
          </a:r>
          <a:endParaRPr lang="en-US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>
              <a:latin typeface="Poppins Medium"/>
            </a:rPr>
            <a:t> </a:t>
          </a:r>
          <a:r>
            <a:rPr lang="en-US" sz="1400" kern="1200"/>
            <a:t>8367 samples obtained</a:t>
          </a:r>
        </a:p>
      </dsp:txBody>
      <dsp:txXfrm>
        <a:off x="0" y="629472"/>
        <a:ext cx="10931280" cy="838350"/>
      </dsp:txXfrm>
    </dsp:sp>
    <dsp:sp modelId="{8F84ABBC-7B75-44A2-8885-46D1B98F17BA}">
      <dsp:nvSpPr>
        <dsp:cNvPr id="0" name=""/>
        <dsp:cNvSpPr/>
      </dsp:nvSpPr>
      <dsp:spPr>
        <a:xfrm>
          <a:off x="0" y="1467822"/>
          <a:ext cx="10931280" cy="505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ppins Medium"/>
            </a:rPr>
            <a:t> </a:t>
          </a:r>
          <a:r>
            <a:rPr lang="en-US" sz="1800" kern="1200"/>
            <a:t>Splitting </a:t>
          </a:r>
        </a:p>
      </dsp:txBody>
      <dsp:txXfrm>
        <a:off x="24674" y="1492496"/>
        <a:ext cx="10881932" cy="456092"/>
      </dsp:txXfrm>
    </dsp:sp>
    <dsp:sp modelId="{3D84817B-1D2D-4A8C-8CC2-5C7D6D8BDF82}">
      <dsp:nvSpPr>
        <dsp:cNvPr id="0" name=""/>
        <dsp:cNvSpPr/>
      </dsp:nvSpPr>
      <dsp:spPr>
        <a:xfrm>
          <a:off x="0" y="1973262"/>
          <a:ext cx="10931280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068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>
              <a:latin typeface="Poppins Medium"/>
            </a:rPr>
            <a:t> </a:t>
          </a:r>
          <a:r>
            <a:rPr lang="en-US" sz="1400" kern="1200"/>
            <a:t>Training Set</a:t>
          </a:r>
          <a:r>
            <a:rPr lang="en-US" sz="1400" kern="1200">
              <a:latin typeface="Poppins Medium"/>
            </a:rPr>
            <a:t>        </a:t>
          </a:r>
          <a:r>
            <a:rPr lang="en-US" sz="1400" kern="1200"/>
            <a:t> 70%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>
              <a:latin typeface="Poppins Medium"/>
            </a:rPr>
            <a:t> </a:t>
          </a:r>
          <a:r>
            <a:rPr lang="en-US" sz="1400" kern="1200"/>
            <a:t>Validation Set </a:t>
          </a:r>
          <a:r>
            <a:rPr lang="en-US" sz="1400" kern="1200">
              <a:latin typeface="Poppins Medium"/>
            </a:rPr>
            <a:t>   </a:t>
          </a:r>
          <a:r>
            <a:rPr lang="en-US" sz="1400" kern="1200"/>
            <a:t> 20%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>
              <a:latin typeface="Poppins Medium"/>
            </a:rPr>
            <a:t> </a:t>
          </a:r>
          <a:r>
            <a:rPr lang="en-US" sz="1400" kern="1200"/>
            <a:t>Test Set</a:t>
          </a:r>
          <a:r>
            <a:rPr lang="en-US" sz="1400" kern="1200">
              <a:latin typeface="Poppins Medium"/>
            </a:rPr>
            <a:t>                </a:t>
          </a:r>
          <a:r>
            <a:rPr lang="en-US" sz="1400" kern="1200"/>
            <a:t> 10%</a:t>
          </a:r>
        </a:p>
      </dsp:txBody>
      <dsp:txXfrm>
        <a:off x="0" y="1973262"/>
        <a:ext cx="10931280" cy="875610"/>
      </dsp:txXfrm>
    </dsp:sp>
    <dsp:sp modelId="{1A5A85E3-65CC-46D7-A4DE-7821ADA57629}">
      <dsp:nvSpPr>
        <dsp:cNvPr id="0" name=""/>
        <dsp:cNvSpPr/>
      </dsp:nvSpPr>
      <dsp:spPr>
        <a:xfrm>
          <a:off x="0" y="2848872"/>
          <a:ext cx="10931280" cy="505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ppins Medium"/>
            </a:rPr>
            <a:t> </a:t>
          </a:r>
          <a:r>
            <a:rPr lang="en-US" sz="1800" kern="1200"/>
            <a:t>Data Augmentation</a:t>
          </a:r>
          <a:r>
            <a:rPr lang="en-US" sz="1800" kern="1200">
              <a:latin typeface="Poppins Medium"/>
            </a:rPr>
            <a:t> on the Training  Set</a:t>
          </a:r>
          <a:endParaRPr lang="en-US" sz="1800" kern="1200"/>
        </a:p>
      </dsp:txBody>
      <dsp:txXfrm>
        <a:off x="24674" y="2873546"/>
        <a:ext cx="10881932" cy="456092"/>
      </dsp:txXfrm>
    </dsp:sp>
    <dsp:sp modelId="{0201AA0D-1865-4CB4-BC61-CB7A572996D8}">
      <dsp:nvSpPr>
        <dsp:cNvPr id="0" name=""/>
        <dsp:cNvSpPr/>
      </dsp:nvSpPr>
      <dsp:spPr>
        <a:xfrm>
          <a:off x="0" y="3354311"/>
          <a:ext cx="10931280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068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>
              <a:latin typeface="Poppins Medium"/>
            </a:rPr>
            <a:t> </a:t>
          </a:r>
          <a:r>
            <a:rPr lang="en-US" sz="1400" kern="1200"/>
            <a:t>Affine transformations: flip, rotation, crop and local distortion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>
              <a:latin typeface="Poppins Medium"/>
            </a:rPr>
            <a:t> </a:t>
          </a:r>
          <a:r>
            <a:rPr lang="en-US" sz="1400" kern="1200"/>
            <a:t>Color transformations: dropout, </a:t>
          </a:r>
          <a:r>
            <a:rPr lang="en-US" sz="1400" kern="1200" err="1"/>
            <a:t>brigthness</a:t>
          </a:r>
          <a:r>
            <a:rPr lang="en-US" sz="1400" kern="1200"/>
            <a:t>, grayscale and </a:t>
          </a:r>
          <a:r>
            <a:rPr lang="en-US" sz="1400" kern="1200" err="1"/>
            <a:t>gammacontrast</a:t>
          </a:r>
          <a:endParaRPr lang="en-US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>
              <a:latin typeface="Poppins Medium"/>
            </a:rPr>
            <a:t> 23424 images in the training set</a:t>
          </a:r>
        </a:p>
      </dsp:txBody>
      <dsp:txXfrm>
        <a:off x="0" y="3354311"/>
        <a:ext cx="10931280" cy="875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D8C5F-760C-4546-8B2F-EA545263D5BE}">
      <dsp:nvSpPr>
        <dsp:cNvPr id="0" name=""/>
        <dsp:cNvSpPr/>
      </dsp:nvSpPr>
      <dsp:spPr>
        <a:xfrm rot="5400000">
          <a:off x="2658861" y="-1003091"/>
          <a:ext cx="633240" cy="28004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b="0" kern="1200">
              <a:latin typeface="Poppins Medium"/>
            </a:rPr>
            <a:t>Images of size 512x512x3</a:t>
          </a:r>
        </a:p>
      </dsp:txBody>
      <dsp:txXfrm rot="-5400000">
        <a:off x="1575255" y="111427"/>
        <a:ext cx="2769541" cy="571416"/>
      </dsp:txXfrm>
    </dsp:sp>
    <dsp:sp modelId="{D48C0B23-2BFA-4EBB-A7D8-092D90DB5BC6}">
      <dsp:nvSpPr>
        <dsp:cNvPr id="0" name=""/>
        <dsp:cNvSpPr/>
      </dsp:nvSpPr>
      <dsp:spPr>
        <a:xfrm>
          <a:off x="0" y="1359"/>
          <a:ext cx="1575254" cy="791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Input</a:t>
          </a:r>
          <a:endParaRPr lang="en-US" sz="1900" kern="1200"/>
        </a:p>
      </dsp:txBody>
      <dsp:txXfrm>
        <a:off x="38640" y="39999"/>
        <a:ext cx="1497974" cy="714270"/>
      </dsp:txXfrm>
    </dsp:sp>
    <dsp:sp modelId="{14194339-4506-415C-AA4B-C81636BC982E}">
      <dsp:nvSpPr>
        <dsp:cNvPr id="0" name=""/>
        <dsp:cNvSpPr/>
      </dsp:nvSpPr>
      <dsp:spPr>
        <a:xfrm rot="5400000">
          <a:off x="2658861" y="-171963"/>
          <a:ext cx="633240" cy="28004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/>
            <a:t>5 </a:t>
          </a:r>
          <a:r>
            <a:rPr lang="it-IT" sz="1000" kern="1200" err="1"/>
            <a:t>convolutional</a:t>
          </a:r>
          <a:r>
            <a:rPr lang="it-IT" sz="1000" kern="1200"/>
            <a:t> </a:t>
          </a:r>
          <a:r>
            <a:rPr lang="it-IT" sz="1000" kern="1200" err="1">
              <a:latin typeface="Poppins Medium"/>
            </a:rPr>
            <a:t>blocks</a:t>
          </a:r>
          <a:r>
            <a:rPr lang="it-IT" sz="1000" kern="1200">
              <a:latin typeface="Poppins Medium"/>
            </a:rPr>
            <a:t> </a:t>
          </a:r>
          <a:r>
            <a:rPr lang="it-IT" sz="1000" kern="1200"/>
            <a:t>(Conv2D,</a:t>
          </a:r>
          <a:r>
            <a:rPr lang="it-IT" sz="1000" kern="1200">
              <a:latin typeface="Poppins Medium"/>
            </a:rPr>
            <a:t> Batch Normalization,</a:t>
          </a:r>
          <a:r>
            <a:rPr lang="it-IT" sz="1000" kern="1200"/>
            <a:t> </a:t>
          </a:r>
          <a:r>
            <a:rPr lang="it-IT" sz="1000" kern="1200" err="1"/>
            <a:t>ReLU</a:t>
          </a:r>
          <a:r>
            <a:rPr lang="it-IT" sz="1000" kern="1200"/>
            <a:t> </a:t>
          </a:r>
          <a:r>
            <a:rPr lang="it-IT" sz="1000" kern="1200" err="1">
              <a:latin typeface="Poppins Medium"/>
            </a:rPr>
            <a:t>activation</a:t>
          </a:r>
          <a:r>
            <a:rPr lang="it-IT" sz="1000" kern="1200">
              <a:latin typeface="Poppins Medium"/>
            </a:rPr>
            <a:t> </a:t>
          </a:r>
          <a:r>
            <a:rPr lang="it-IT" sz="1000" kern="1200" err="1">
              <a:latin typeface="Poppins Medium"/>
            </a:rPr>
            <a:t>function</a:t>
          </a:r>
          <a:r>
            <a:rPr lang="it-IT" sz="1000" kern="1200">
              <a:latin typeface="Poppins Medium"/>
            </a:rPr>
            <a:t>)</a:t>
          </a:r>
          <a:endParaRPr lang="en-US" sz="1000" kern="1200"/>
        </a:p>
      </dsp:txBody>
      <dsp:txXfrm rot="-5400000">
        <a:off x="1575255" y="942555"/>
        <a:ext cx="2769541" cy="571416"/>
      </dsp:txXfrm>
    </dsp:sp>
    <dsp:sp modelId="{47BF6CCF-E819-4589-B899-5CB3A0433B46}">
      <dsp:nvSpPr>
        <dsp:cNvPr id="0" name=""/>
        <dsp:cNvSpPr/>
      </dsp:nvSpPr>
      <dsp:spPr>
        <a:xfrm>
          <a:off x="0" y="832487"/>
          <a:ext cx="1575254" cy="791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Encoder </a:t>
          </a:r>
          <a:endParaRPr lang="en-US" sz="1900" kern="1200">
            <a:latin typeface="Poppins Medium"/>
          </a:endParaRPr>
        </a:p>
      </dsp:txBody>
      <dsp:txXfrm>
        <a:off x="38640" y="871127"/>
        <a:ext cx="1497974" cy="714270"/>
      </dsp:txXfrm>
    </dsp:sp>
    <dsp:sp modelId="{92F8AF39-4847-44DE-9A09-3F90122EE6BB}">
      <dsp:nvSpPr>
        <dsp:cNvPr id="0" name=""/>
        <dsp:cNvSpPr/>
      </dsp:nvSpPr>
      <dsp:spPr>
        <a:xfrm rot="5400000">
          <a:off x="2658861" y="659164"/>
          <a:ext cx="633240" cy="28004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/>
            <a:t>5 </a:t>
          </a:r>
          <a:r>
            <a:rPr lang="it-IT" sz="1000" kern="1200" err="1">
              <a:latin typeface="Poppins Medium"/>
            </a:rPr>
            <a:t>deconvolutional</a:t>
          </a:r>
          <a:r>
            <a:rPr lang="it-IT" sz="1000" kern="1200"/>
            <a:t> </a:t>
          </a:r>
          <a:r>
            <a:rPr lang="it-IT" sz="1000" kern="1200" err="1"/>
            <a:t>blocks</a:t>
          </a:r>
          <a:r>
            <a:rPr lang="it-IT" sz="1000" kern="1200">
              <a:latin typeface="Poppins Medium"/>
            </a:rPr>
            <a:t> </a:t>
          </a:r>
          <a:r>
            <a:rPr lang="it-IT" sz="1000" kern="1200"/>
            <a:t>(</a:t>
          </a:r>
          <a:r>
            <a:rPr lang="it-IT" sz="1000" kern="1200">
              <a:latin typeface="Poppins Medium"/>
            </a:rPr>
            <a:t>Cond2DTranspose</a:t>
          </a:r>
          <a:r>
            <a:rPr lang="it-IT" sz="1000" kern="1200"/>
            <a:t>, </a:t>
          </a:r>
          <a:r>
            <a:rPr lang="it-IT" sz="1000" kern="1200" err="1"/>
            <a:t>upReLU</a:t>
          </a:r>
          <a:r>
            <a:rPr lang="it-IT" sz="1000" kern="1200"/>
            <a:t> </a:t>
          </a:r>
          <a:r>
            <a:rPr lang="it-IT" sz="1000" kern="1200" err="1">
              <a:latin typeface="Calibri"/>
              <a:ea typeface="Calibri"/>
              <a:cs typeface="Calibri"/>
            </a:rPr>
            <a:t>activation</a:t>
          </a:r>
          <a:r>
            <a:rPr lang="it-IT" sz="1000" kern="1200">
              <a:latin typeface="Calibri"/>
              <a:ea typeface="Calibri"/>
              <a:cs typeface="Calibri"/>
            </a:rPr>
            <a:t> </a:t>
          </a:r>
          <a:r>
            <a:rPr lang="it-IT" sz="1000" kern="1200" err="1">
              <a:latin typeface="Calibri"/>
              <a:ea typeface="Calibri"/>
              <a:cs typeface="Calibri"/>
            </a:rPr>
            <a:t>function</a:t>
          </a:r>
          <a:r>
            <a:rPr lang="it-IT" sz="1000" kern="1200"/>
            <a:t>)</a:t>
          </a:r>
          <a:r>
            <a:rPr lang="it-IT" sz="1000" kern="1200">
              <a:latin typeface="Poppins Medium"/>
            </a:rPr>
            <a:t> </a:t>
          </a:r>
          <a:endParaRPr lang="en-US" sz="1000" kern="1200">
            <a:latin typeface="Poppins Medium"/>
          </a:endParaRPr>
        </a:p>
      </dsp:txBody>
      <dsp:txXfrm rot="-5400000">
        <a:off x="1575255" y="1773682"/>
        <a:ext cx="2769541" cy="571416"/>
      </dsp:txXfrm>
    </dsp:sp>
    <dsp:sp modelId="{DC70F2D1-F651-4D5C-BFEE-F93E78130881}">
      <dsp:nvSpPr>
        <dsp:cNvPr id="0" name=""/>
        <dsp:cNvSpPr/>
      </dsp:nvSpPr>
      <dsp:spPr>
        <a:xfrm>
          <a:off x="0" y="1663616"/>
          <a:ext cx="1575254" cy="791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Decoder</a:t>
          </a:r>
          <a:endParaRPr lang="en-US" sz="1900" kern="1200"/>
        </a:p>
      </dsp:txBody>
      <dsp:txXfrm>
        <a:off x="38640" y="1702256"/>
        <a:ext cx="1497974" cy="714270"/>
      </dsp:txXfrm>
    </dsp:sp>
    <dsp:sp modelId="{6E0C2B79-5B18-400F-ADCC-4F30C2CB9043}">
      <dsp:nvSpPr>
        <dsp:cNvPr id="0" name=""/>
        <dsp:cNvSpPr/>
      </dsp:nvSpPr>
      <dsp:spPr>
        <a:xfrm rot="5400000">
          <a:off x="2658861" y="1490293"/>
          <a:ext cx="633240" cy="28004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/>
            <a:t>4 skip connections</a:t>
          </a:r>
          <a:endParaRPr lang="en-US" sz="1000" kern="1200"/>
        </a:p>
      </dsp:txBody>
      <dsp:txXfrm rot="-5400000">
        <a:off x="1575255" y="2604811"/>
        <a:ext cx="2769541" cy="571416"/>
      </dsp:txXfrm>
    </dsp:sp>
    <dsp:sp modelId="{FAE5CDC1-227F-4623-9690-FA24AC496838}">
      <dsp:nvSpPr>
        <dsp:cNvPr id="0" name=""/>
        <dsp:cNvSpPr/>
      </dsp:nvSpPr>
      <dsp:spPr>
        <a:xfrm>
          <a:off x="0" y="2494744"/>
          <a:ext cx="1575254" cy="791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Skip </a:t>
          </a:r>
          <a:r>
            <a:rPr lang="it-IT" sz="1900" kern="1200" err="1">
              <a:latin typeface="Poppins Medium"/>
            </a:rPr>
            <a:t>layers</a:t>
          </a:r>
          <a:endParaRPr lang="en-US" sz="1900" kern="1200" err="1"/>
        </a:p>
      </dsp:txBody>
      <dsp:txXfrm>
        <a:off x="38640" y="2533384"/>
        <a:ext cx="1497974" cy="714270"/>
      </dsp:txXfrm>
    </dsp:sp>
    <dsp:sp modelId="{58FC8435-4642-4E26-A6EE-C00ED7111026}">
      <dsp:nvSpPr>
        <dsp:cNvPr id="0" name=""/>
        <dsp:cNvSpPr/>
      </dsp:nvSpPr>
      <dsp:spPr>
        <a:xfrm rot="5400000">
          <a:off x="2658861" y="2321421"/>
          <a:ext cx="633240" cy="28004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>
              <a:latin typeface="Poppins Medium"/>
            </a:rPr>
            <a:t> </a:t>
          </a:r>
          <a:r>
            <a:rPr lang="it-IT" sz="1000" kern="1200" err="1">
              <a:latin typeface="Poppins Medium"/>
            </a:rPr>
            <a:t>It</a:t>
          </a:r>
          <a:r>
            <a:rPr lang="it-IT" sz="1000" kern="1200">
              <a:latin typeface="Poppins Medium"/>
            </a:rPr>
            <a:t> </a:t>
          </a:r>
          <a:r>
            <a:rPr lang="it-IT" sz="1000" kern="1200" err="1">
              <a:latin typeface="Poppins Medium"/>
            </a:rPr>
            <a:t>computes</a:t>
          </a:r>
          <a:r>
            <a:rPr lang="it-IT" sz="1000" kern="1200">
              <a:latin typeface="Poppins Medium"/>
            </a:rPr>
            <a:t> pixel-</a:t>
          </a:r>
          <a:r>
            <a:rPr lang="it-IT" sz="1000" kern="1200" err="1">
              <a:latin typeface="Poppins Medium"/>
            </a:rPr>
            <a:t>wise</a:t>
          </a:r>
          <a:r>
            <a:rPr lang="it-IT" sz="1000" kern="1200">
              <a:latin typeface="Poppins Medium"/>
            </a:rPr>
            <a:t> </a:t>
          </a:r>
          <a:r>
            <a:rPr lang="it-IT" sz="1000" kern="1200" err="1">
              <a:latin typeface="Poppins Medium"/>
            </a:rPr>
            <a:t>classification</a:t>
          </a:r>
          <a:r>
            <a:rPr lang="it-IT" sz="1000" kern="1200">
              <a:latin typeface="Poppins Medium"/>
            </a:rPr>
            <a:t> scores</a:t>
          </a:r>
        </a:p>
      </dsp:txBody>
      <dsp:txXfrm rot="-5400000">
        <a:off x="1575255" y="3435939"/>
        <a:ext cx="2769541" cy="571416"/>
      </dsp:txXfrm>
    </dsp:sp>
    <dsp:sp modelId="{3EB5DA9B-0B17-4D42-8DBB-CC162305539C}">
      <dsp:nvSpPr>
        <dsp:cNvPr id="0" name=""/>
        <dsp:cNvSpPr/>
      </dsp:nvSpPr>
      <dsp:spPr>
        <a:xfrm>
          <a:off x="0" y="3325872"/>
          <a:ext cx="1575254" cy="791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err="1"/>
            <a:t>Softmax</a:t>
          </a:r>
          <a:endParaRPr lang="en-US" sz="1900" kern="1200" err="1"/>
        </a:p>
      </dsp:txBody>
      <dsp:txXfrm>
        <a:off x="38640" y="3364512"/>
        <a:ext cx="1497974" cy="714270"/>
      </dsp:txXfrm>
    </dsp:sp>
    <dsp:sp modelId="{F34DC72A-7345-4162-A53D-322607D7A546}">
      <dsp:nvSpPr>
        <dsp:cNvPr id="0" name=""/>
        <dsp:cNvSpPr/>
      </dsp:nvSpPr>
      <dsp:spPr>
        <a:xfrm rot="5400000">
          <a:off x="2658861" y="3152549"/>
          <a:ext cx="633240" cy="28004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 err="1">
              <a:latin typeface="Poppins Medium"/>
            </a:rPr>
            <a:t>It</a:t>
          </a:r>
          <a:r>
            <a:rPr lang="it-IT" sz="1000" kern="1200">
              <a:latin typeface="Poppins Medium"/>
            </a:rPr>
            <a:t> shows the </a:t>
          </a:r>
          <a:r>
            <a:rPr lang="it-IT" sz="1000" kern="1200" err="1">
              <a:latin typeface="Poppins Medium"/>
            </a:rPr>
            <a:t>predicted</a:t>
          </a:r>
          <a:r>
            <a:rPr lang="it-IT" sz="1000" kern="1200">
              <a:latin typeface="Poppins Medium"/>
            </a:rPr>
            <a:t> pixel </a:t>
          </a:r>
          <a:r>
            <a:rPr lang="it-IT" sz="1000" kern="1200" err="1">
              <a:latin typeface="Poppins Medium"/>
            </a:rPr>
            <a:t>map</a:t>
          </a:r>
          <a:r>
            <a:rPr lang="it-IT" sz="1000" kern="1200">
              <a:latin typeface="Poppins Medium"/>
            </a:rPr>
            <a:t> composed of </a:t>
          </a:r>
          <a:r>
            <a:rPr lang="it-IT" sz="1000" kern="1200" err="1">
              <a:latin typeface="Poppins Medium"/>
            </a:rPr>
            <a:t>two</a:t>
          </a:r>
          <a:r>
            <a:rPr lang="it-IT" sz="1000" kern="1200">
              <a:latin typeface="Poppins Medium"/>
            </a:rPr>
            <a:t> </a:t>
          </a:r>
          <a:r>
            <a:rPr lang="it-IT" sz="1000" kern="1200" err="1">
              <a:latin typeface="Poppins Medium"/>
            </a:rPr>
            <a:t>channels</a:t>
          </a:r>
          <a:endParaRPr lang="it-IT" sz="1000" kern="1200">
            <a:latin typeface="Poppins Medium"/>
          </a:endParaRPr>
        </a:p>
      </dsp:txBody>
      <dsp:txXfrm rot="-5400000">
        <a:off x="1575255" y="4267067"/>
        <a:ext cx="2769541" cy="571416"/>
      </dsp:txXfrm>
    </dsp:sp>
    <dsp:sp modelId="{DE35351A-915B-4D30-99DA-F64014B990DF}">
      <dsp:nvSpPr>
        <dsp:cNvPr id="0" name=""/>
        <dsp:cNvSpPr/>
      </dsp:nvSpPr>
      <dsp:spPr>
        <a:xfrm>
          <a:off x="0" y="4157000"/>
          <a:ext cx="1575254" cy="791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Output </a:t>
          </a:r>
          <a:endParaRPr lang="en-US" sz="1900" kern="1200"/>
        </a:p>
      </dsp:txBody>
      <dsp:txXfrm>
        <a:off x="38640" y="4195640"/>
        <a:ext cx="1497974" cy="714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4715A-B0B4-4C55-9A02-DA66895469DA}">
      <dsp:nvSpPr>
        <dsp:cNvPr id="0" name=""/>
        <dsp:cNvSpPr/>
      </dsp:nvSpPr>
      <dsp:spPr>
        <a:xfrm>
          <a:off x="1721" y="50389"/>
          <a:ext cx="1678770" cy="23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32512" rIns="56896" bIns="32512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Poppins Medium"/>
            </a:rPr>
            <a:t>Input</a:t>
          </a:r>
        </a:p>
      </dsp:txBody>
      <dsp:txXfrm>
        <a:off x="1721" y="50389"/>
        <a:ext cx="1678770" cy="230400"/>
      </dsp:txXfrm>
    </dsp:sp>
    <dsp:sp modelId="{16744F66-A7AF-43BB-B8AE-915335AFF02F}">
      <dsp:nvSpPr>
        <dsp:cNvPr id="0" name=""/>
        <dsp:cNvSpPr/>
      </dsp:nvSpPr>
      <dsp:spPr>
        <a:xfrm>
          <a:off x="1721" y="280789"/>
          <a:ext cx="1678770" cy="8886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anchor="t" anchorCtr="0">
          <a:noAutofit/>
        </a:bodyPr>
        <a:lstStyle/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Poppins Medium"/>
            </a:rPr>
            <a:t>The input layer accepts RGB images of size 512x512</a:t>
          </a:r>
        </a:p>
      </dsp:txBody>
      <dsp:txXfrm>
        <a:off x="1721" y="280789"/>
        <a:ext cx="1678770" cy="888693"/>
      </dsp:txXfrm>
    </dsp:sp>
    <dsp:sp modelId="{659CF53C-0157-4259-91AC-3BD52E27C7C0}">
      <dsp:nvSpPr>
        <dsp:cNvPr id="0" name=""/>
        <dsp:cNvSpPr/>
      </dsp:nvSpPr>
      <dsp:spPr>
        <a:xfrm>
          <a:off x="1915520" y="50389"/>
          <a:ext cx="1678770" cy="23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32512" rIns="56896" bIns="32512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Poppins Medium"/>
            </a:rPr>
            <a:t>Encoder</a:t>
          </a:r>
        </a:p>
      </dsp:txBody>
      <dsp:txXfrm>
        <a:off x="1915520" y="50389"/>
        <a:ext cx="1678770" cy="230400"/>
      </dsp:txXfrm>
    </dsp:sp>
    <dsp:sp modelId="{0AFF45AE-46F8-4511-B059-B64BE5984FDC}">
      <dsp:nvSpPr>
        <dsp:cNvPr id="0" name=""/>
        <dsp:cNvSpPr/>
      </dsp:nvSpPr>
      <dsp:spPr>
        <a:xfrm>
          <a:off x="1915520" y="280789"/>
          <a:ext cx="1678770" cy="8886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anchor="t" anchorCtr="0">
          <a:noAutofit/>
        </a:bodyPr>
        <a:lstStyle/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Poppins Medium"/>
            </a:rPr>
            <a:t>5 convolutional blocks </a:t>
          </a:r>
        </a:p>
        <a:p>
          <a:pPr marL="114300" lvl="2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Poppins Medium"/>
            </a:rPr>
            <a:t>Conv2D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Poppins Medium"/>
            </a:rPr>
            <a:t>Batch normalization</a:t>
          </a:r>
          <a:endParaRPr lang="en-US" sz="800" kern="1200"/>
        </a:p>
        <a:p>
          <a:pPr marL="114300" lvl="2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err="1">
              <a:latin typeface="Poppins Medium"/>
            </a:rPr>
            <a:t>ReLU</a:t>
          </a:r>
          <a:r>
            <a:rPr lang="en-US" sz="800" kern="1200">
              <a:latin typeface="Poppins Medium"/>
            </a:rPr>
            <a:t> activation function </a:t>
          </a:r>
        </a:p>
        <a:p>
          <a:pPr marL="114300" lvl="2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Poppins Medium"/>
            </a:rPr>
            <a:t>Max pooling with Arg</a:t>
          </a:r>
          <a:endParaRPr lang="en-US" sz="800" kern="1200"/>
        </a:p>
      </dsp:txBody>
      <dsp:txXfrm>
        <a:off x="1915520" y="280789"/>
        <a:ext cx="1678770" cy="888693"/>
      </dsp:txXfrm>
    </dsp:sp>
    <dsp:sp modelId="{E22BAF51-3296-4D6A-B98E-8D1D7EB5B34C}">
      <dsp:nvSpPr>
        <dsp:cNvPr id="0" name=""/>
        <dsp:cNvSpPr/>
      </dsp:nvSpPr>
      <dsp:spPr>
        <a:xfrm>
          <a:off x="3829319" y="50389"/>
          <a:ext cx="1678770" cy="23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32512" rIns="56896" bIns="32512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Poppins Medium"/>
            </a:rPr>
            <a:t>Decoder</a:t>
          </a:r>
        </a:p>
      </dsp:txBody>
      <dsp:txXfrm>
        <a:off x="3829319" y="50389"/>
        <a:ext cx="1678770" cy="230400"/>
      </dsp:txXfrm>
    </dsp:sp>
    <dsp:sp modelId="{7ACA47DB-A634-4A21-950E-A78FB7374116}">
      <dsp:nvSpPr>
        <dsp:cNvPr id="0" name=""/>
        <dsp:cNvSpPr/>
      </dsp:nvSpPr>
      <dsp:spPr>
        <a:xfrm>
          <a:off x="3829319" y="280789"/>
          <a:ext cx="1678770" cy="8886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anchor="t" anchorCtr="0">
          <a:noAutofit/>
        </a:bodyPr>
        <a:lstStyle/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Poppins Medium"/>
            </a:rPr>
            <a:t>5 deconvolutional blocks</a:t>
          </a:r>
        </a:p>
        <a:p>
          <a:pPr marL="114300" lvl="2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Poppins Medium"/>
            </a:rPr>
            <a:t>Max </a:t>
          </a:r>
          <a:r>
            <a:rPr lang="en-US" sz="800" kern="1200" err="1">
              <a:latin typeface="Poppins Medium"/>
            </a:rPr>
            <a:t>unpooling</a:t>
          </a:r>
          <a:r>
            <a:rPr lang="en-US" sz="800" kern="1200">
              <a:latin typeface="Poppins Medium"/>
            </a:rPr>
            <a:t> with Arg</a:t>
          </a: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Poppins Medium"/>
            </a:rPr>
            <a:t> Conv2D</a:t>
          </a: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Poppins Medium"/>
            </a:rPr>
            <a:t>Batch </a:t>
          </a:r>
          <a:r>
            <a:rPr lang="en-US" sz="800" kern="1200" err="1">
              <a:latin typeface="Poppins Medium"/>
            </a:rPr>
            <a:t>normalizzation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err="1">
              <a:latin typeface="Poppins Medium"/>
            </a:rPr>
            <a:t>ReLU</a:t>
          </a:r>
          <a:r>
            <a:rPr lang="en-US" sz="800" kern="1200">
              <a:latin typeface="Poppins Medium"/>
            </a:rPr>
            <a:t> activation function</a:t>
          </a:r>
          <a:endParaRPr lang="en-US" sz="800" kern="1200"/>
        </a:p>
      </dsp:txBody>
      <dsp:txXfrm>
        <a:off x="3829319" y="280789"/>
        <a:ext cx="1678770" cy="8886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CF53C-0157-4259-91AC-3BD52E27C7C0}">
      <dsp:nvSpPr>
        <dsp:cNvPr id="0" name=""/>
        <dsp:cNvSpPr/>
      </dsp:nvSpPr>
      <dsp:spPr>
        <a:xfrm>
          <a:off x="1721" y="89430"/>
          <a:ext cx="1678770" cy="20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Poppins Medium"/>
            </a:rPr>
            <a:t>Max Pooling indices</a:t>
          </a:r>
        </a:p>
      </dsp:txBody>
      <dsp:txXfrm>
        <a:off x="1721" y="89430"/>
        <a:ext cx="1678770" cy="201600"/>
      </dsp:txXfrm>
    </dsp:sp>
    <dsp:sp modelId="{0AFF45AE-46F8-4511-B059-B64BE5984FDC}">
      <dsp:nvSpPr>
        <dsp:cNvPr id="0" name=""/>
        <dsp:cNvSpPr/>
      </dsp:nvSpPr>
      <dsp:spPr>
        <a:xfrm>
          <a:off x="1721" y="291030"/>
          <a:ext cx="1678770" cy="9415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Poppins Medium"/>
            </a:rPr>
            <a:t>Skip</a:t>
          </a:r>
          <a:r>
            <a:rPr lang="en-US" sz="700" kern="1200"/>
            <a:t> layers employ </a:t>
          </a:r>
          <a:r>
            <a:rPr lang="en-US" sz="700" kern="1200">
              <a:latin typeface="Poppins Medium"/>
            </a:rPr>
            <a:t>max pooling</a:t>
          </a:r>
          <a:r>
            <a:rPr lang="en-US" sz="700" kern="1200"/>
            <a:t> to </a:t>
          </a:r>
          <a:r>
            <a:rPr lang="en-US" sz="700" kern="1200" err="1"/>
            <a:t>downsample</a:t>
          </a:r>
          <a:r>
            <a:rPr lang="en-US" sz="700" kern="1200"/>
            <a:t> features, capturing the max indices, and then use </a:t>
          </a:r>
          <a:r>
            <a:rPr lang="en-US" sz="700" kern="1200">
              <a:latin typeface="Poppins Medium"/>
            </a:rPr>
            <a:t>max unpooling</a:t>
          </a:r>
          <a:r>
            <a:rPr lang="en-US" sz="700" kern="1200"/>
            <a:t> with these indices to precisely restore spatial resolution during the </a:t>
          </a:r>
          <a:r>
            <a:rPr lang="en-US" sz="700" kern="1200" err="1"/>
            <a:t>upsampling</a:t>
          </a:r>
          <a:r>
            <a:rPr lang="en-US" sz="700" kern="1200"/>
            <a:t> process</a:t>
          </a:r>
        </a:p>
      </dsp:txBody>
      <dsp:txXfrm>
        <a:off x="1721" y="291030"/>
        <a:ext cx="1678770" cy="941534"/>
      </dsp:txXfrm>
    </dsp:sp>
    <dsp:sp modelId="{E22BAF51-3296-4D6A-B98E-8D1D7EB5B34C}">
      <dsp:nvSpPr>
        <dsp:cNvPr id="0" name=""/>
        <dsp:cNvSpPr/>
      </dsp:nvSpPr>
      <dsp:spPr>
        <a:xfrm>
          <a:off x="1915520" y="89430"/>
          <a:ext cx="1678770" cy="20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Poppins Medium"/>
            </a:rPr>
            <a:t>Softmax</a:t>
          </a:r>
        </a:p>
      </dsp:txBody>
      <dsp:txXfrm>
        <a:off x="1915520" y="89430"/>
        <a:ext cx="1678770" cy="201600"/>
      </dsp:txXfrm>
    </dsp:sp>
    <dsp:sp modelId="{7ACA47DB-A634-4A21-950E-A78FB7374116}">
      <dsp:nvSpPr>
        <dsp:cNvPr id="0" name=""/>
        <dsp:cNvSpPr/>
      </dsp:nvSpPr>
      <dsp:spPr>
        <a:xfrm>
          <a:off x="1915520" y="291030"/>
          <a:ext cx="1678770" cy="9415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Poppins Medium"/>
            </a:rPr>
            <a:t>It computes pixel wise classification scores</a:t>
          </a:r>
        </a:p>
      </dsp:txBody>
      <dsp:txXfrm>
        <a:off x="1915520" y="291030"/>
        <a:ext cx="1678770" cy="941534"/>
      </dsp:txXfrm>
    </dsp:sp>
    <dsp:sp modelId="{8B29FCC9-C5E7-4DE2-9B3C-FE5428D8ECF2}">
      <dsp:nvSpPr>
        <dsp:cNvPr id="0" name=""/>
        <dsp:cNvSpPr/>
      </dsp:nvSpPr>
      <dsp:spPr>
        <a:xfrm>
          <a:off x="3829319" y="89430"/>
          <a:ext cx="1678770" cy="20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Poppins Medium"/>
            </a:rPr>
            <a:t>Output</a:t>
          </a:r>
        </a:p>
      </dsp:txBody>
      <dsp:txXfrm>
        <a:off x="3829319" y="89430"/>
        <a:ext cx="1678770" cy="201600"/>
      </dsp:txXfrm>
    </dsp:sp>
    <dsp:sp modelId="{EA731A9F-E56B-4FCA-A23D-067067857319}">
      <dsp:nvSpPr>
        <dsp:cNvPr id="0" name=""/>
        <dsp:cNvSpPr/>
      </dsp:nvSpPr>
      <dsp:spPr>
        <a:xfrm>
          <a:off x="3829319" y="291030"/>
          <a:ext cx="1678770" cy="9415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Poppins Medium"/>
            </a:rPr>
            <a:t>It shows the predicted pixel map composed by two channels</a:t>
          </a:r>
        </a:p>
      </dsp:txBody>
      <dsp:txXfrm>
        <a:off x="3829319" y="291030"/>
        <a:ext cx="1678770" cy="9415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4715A-B0B4-4C55-9A02-DA66895469DA}">
      <dsp:nvSpPr>
        <dsp:cNvPr id="0" name=""/>
        <dsp:cNvSpPr/>
      </dsp:nvSpPr>
      <dsp:spPr>
        <a:xfrm>
          <a:off x="35" y="46977"/>
          <a:ext cx="3379683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>
              <a:latin typeface="Poppins Medium"/>
            </a:rPr>
            <a:t>SegNet</a:t>
          </a:r>
          <a:endParaRPr lang="en-US" sz="1900" kern="1200">
            <a:latin typeface="Poppins Medium"/>
          </a:endParaRPr>
        </a:p>
      </dsp:txBody>
      <dsp:txXfrm>
        <a:off x="35" y="46977"/>
        <a:ext cx="3379683" cy="547200"/>
      </dsp:txXfrm>
    </dsp:sp>
    <dsp:sp modelId="{16744F66-A7AF-43BB-B8AE-915335AFF02F}">
      <dsp:nvSpPr>
        <dsp:cNvPr id="0" name=""/>
        <dsp:cNvSpPr/>
      </dsp:nvSpPr>
      <dsp:spPr>
        <a:xfrm>
          <a:off x="35" y="594177"/>
          <a:ext cx="3379683" cy="16168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latin typeface="Poppins Medium"/>
            </a:rPr>
            <a:t>VGG19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latin typeface="Poppins Medium"/>
            </a:rPr>
            <a:t>5 Max pooling and Max </a:t>
          </a:r>
          <a:r>
            <a:rPr lang="en-US" sz="1900" kern="1200" err="1">
              <a:latin typeface="Poppins Medium"/>
            </a:rPr>
            <a:t>unpooling</a:t>
          </a:r>
          <a:r>
            <a:rPr lang="en-US" sz="1900" kern="1200">
              <a:latin typeface="Poppins Medium"/>
            </a:rPr>
            <a:t> layers with indices</a:t>
          </a:r>
        </a:p>
      </dsp:txBody>
      <dsp:txXfrm>
        <a:off x="35" y="594177"/>
        <a:ext cx="3379683" cy="1616804"/>
      </dsp:txXfrm>
    </dsp:sp>
    <dsp:sp modelId="{659CF53C-0157-4259-91AC-3BD52E27C7C0}">
      <dsp:nvSpPr>
        <dsp:cNvPr id="0" name=""/>
        <dsp:cNvSpPr/>
      </dsp:nvSpPr>
      <dsp:spPr>
        <a:xfrm>
          <a:off x="3852874" y="46977"/>
          <a:ext cx="3379683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Poppins Medium"/>
            </a:rPr>
            <a:t>U-Net</a:t>
          </a:r>
        </a:p>
      </dsp:txBody>
      <dsp:txXfrm>
        <a:off x="3852874" y="46977"/>
        <a:ext cx="3379683" cy="547200"/>
      </dsp:txXfrm>
    </dsp:sp>
    <dsp:sp modelId="{0AFF45AE-46F8-4511-B059-B64BE5984FDC}">
      <dsp:nvSpPr>
        <dsp:cNvPr id="0" name=""/>
        <dsp:cNvSpPr/>
      </dsp:nvSpPr>
      <dsp:spPr>
        <a:xfrm>
          <a:off x="3852874" y="594177"/>
          <a:ext cx="3379683" cy="16168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latin typeface="Poppins Medium"/>
            </a:rPr>
            <a:t>MobileNetV2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latin typeface="Poppins Medium"/>
            </a:rPr>
            <a:t>4 skip layers </a:t>
          </a:r>
        </a:p>
      </dsp:txBody>
      <dsp:txXfrm>
        <a:off x="3852874" y="594177"/>
        <a:ext cx="3379683" cy="16168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FBB2C-C96B-4FA4-8C3D-CC832C2973C3}">
      <dsp:nvSpPr>
        <dsp:cNvPr id="0" name=""/>
        <dsp:cNvSpPr/>
      </dsp:nvSpPr>
      <dsp:spPr>
        <a:xfrm>
          <a:off x="5351" y="131726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Poppins Medium"/>
            </a:rPr>
            <a:t>2511 images for training 885 images for test</a:t>
          </a:r>
          <a:endParaRPr lang="en-US" sz="1000" kern="1200" dirty="0"/>
        </a:p>
      </dsp:txBody>
      <dsp:txXfrm>
        <a:off x="26070" y="1337984"/>
        <a:ext cx="1373327" cy="665944"/>
      </dsp:txXfrm>
    </dsp:sp>
    <dsp:sp modelId="{43BBBB17-4791-4BE6-9385-57A00579D6CC}">
      <dsp:nvSpPr>
        <dsp:cNvPr id="0" name=""/>
        <dsp:cNvSpPr/>
      </dsp:nvSpPr>
      <dsp:spPr>
        <a:xfrm rot="18289469">
          <a:off x="1207586" y="1245161"/>
          <a:ext cx="990967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990967" y="190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78295" y="1239437"/>
        <a:ext cx="49548" cy="49548"/>
      </dsp:txXfrm>
    </dsp:sp>
    <dsp:sp modelId="{7892635E-4185-4D4E-8647-865EAA8BEF22}">
      <dsp:nvSpPr>
        <dsp:cNvPr id="0" name=""/>
        <dsp:cNvSpPr/>
      </dsp:nvSpPr>
      <dsp:spPr>
        <a:xfrm>
          <a:off x="1986023" y="50377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Poppins Medium"/>
            </a:rPr>
            <a:t>Autoencoder</a:t>
          </a:r>
          <a:endParaRPr lang="en-US" sz="1000" kern="1200"/>
        </a:p>
      </dsp:txBody>
      <dsp:txXfrm>
        <a:off x="2006742" y="524494"/>
        <a:ext cx="1373327" cy="665944"/>
      </dsp:txXfrm>
    </dsp:sp>
    <dsp:sp modelId="{DCFC422E-BEFB-42EC-B28A-14641974D8A4}">
      <dsp:nvSpPr>
        <dsp:cNvPr id="0" name=""/>
        <dsp:cNvSpPr/>
      </dsp:nvSpPr>
      <dsp:spPr>
        <a:xfrm>
          <a:off x="3400788" y="838416"/>
          <a:ext cx="565906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565906" y="19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9593" y="843319"/>
        <a:ext cx="28295" cy="28295"/>
      </dsp:txXfrm>
    </dsp:sp>
    <dsp:sp modelId="{D2D43F44-16F9-405F-A7EF-D829C6635C74}">
      <dsp:nvSpPr>
        <dsp:cNvPr id="0" name=""/>
        <dsp:cNvSpPr/>
      </dsp:nvSpPr>
      <dsp:spPr>
        <a:xfrm>
          <a:off x="3966694" y="50377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Poppins Medium"/>
            </a:rPr>
            <a:t>Training</a:t>
          </a:r>
        </a:p>
      </dsp:txBody>
      <dsp:txXfrm>
        <a:off x="3987413" y="524494"/>
        <a:ext cx="1373327" cy="665944"/>
      </dsp:txXfrm>
    </dsp:sp>
    <dsp:sp modelId="{E3DE7AE5-0996-4CC4-A960-7EBC0480C22A}">
      <dsp:nvSpPr>
        <dsp:cNvPr id="0" name=""/>
        <dsp:cNvSpPr/>
      </dsp:nvSpPr>
      <dsp:spPr>
        <a:xfrm>
          <a:off x="5381459" y="838416"/>
          <a:ext cx="565906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565906" y="19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50265" y="843319"/>
        <a:ext cx="28295" cy="28295"/>
      </dsp:txXfrm>
    </dsp:sp>
    <dsp:sp modelId="{4BA4BD2A-988F-4724-BE4E-D22AE77FD553}">
      <dsp:nvSpPr>
        <dsp:cNvPr id="0" name=""/>
        <dsp:cNvSpPr/>
      </dsp:nvSpPr>
      <dsp:spPr>
        <a:xfrm>
          <a:off x="5947366" y="50377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Poppins Medium"/>
            </a:rPr>
            <a:t>512 features for  each image in test set</a:t>
          </a:r>
          <a:endParaRPr lang="en-US" sz="1000" kern="1200" dirty="0"/>
        </a:p>
      </dsp:txBody>
      <dsp:txXfrm>
        <a:off x="5968085" y="524494"/>
        <a:ext cx="1373327" cy="665944"/>
      </dsp:txXfrm>
    </dsp:sp>
    <dsp:sp modelId="{0C514EB8-1778-4981-BDDF-6A0DB1AD0C29}">
      <dsp:nvSpPr>
        <dsp:cNvPr id="0" name=""/>
        <dsp:cNvSpPr/>
      </dsp:nvSpPr>
      <dsp:spPr>
        <a:xfrm>
          <a:off x="7362131" y="838416"/>
          <a:ext cx="565906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565906" y="19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0936" y="843319"/>
        <a:ext cx="28295" cy="28295"/>
      </dsp:txXfrm>
    </dsp:sp>
    <dsp:sp modelId="{DDAC2E68-2E3E-4C34-80F8-677F75E709B9}">
      <dsp:nvSpPr>
        <dsp:cNvPr id="0" name=""/>
        <dsp:cNvSpPr/>
      </dsp:nvSpPr>
      <dsp:spPr>
        <a:xfrm>
          <a:off x="7928037" y="50377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Poppins Medium"/>
            </a:rPr>
            <a:t>K-means</a:t>
          </a:r>
        </a:p>
      </dsp:txBody>
      <dsp:txXfrm>
        <a:off x="7948756" y="524494"/>
        <a:ext cx="1373327" cy="665944"/>
      </dsp:txXfrm>
    </dsp:sp>
    <dsp:sp modelId="{E1DD1F6F-2BFC-431C-9D5E-6A2C2068F0CA}">
      <dsp:nvSpPr>
        <dsp:cNvPr id="0" name=""/>
        <dsp:cNvSpPr/>
      </dsp:nvSpPr>
      <dsp:spPr>
        <a:xfrm>
          <a:off x="1420116" y="1651906"/>
          <a:ext cx="565906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565906" y="190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88922" y="1656809"/>
        <a:ext cx="28295" cy="28295"/>
      </dsp:txXfrm>
    </dsp:sp>
    <dsp:sp modelId="{5AFFCB2B-FA10-4168-8D0D-EB3106F95369}">
      <dsp:nvSpPr>
        <dsp:cNvPr id="0" name=""/>
        <dsp:cNvSpPr/>
      </dsp:nvSpPr>
      <dsp:spPr>
        <a:xfrm>
          <a:off x="1986023" y="131726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Poppins Medium"/>
            </a:rPr>
            <a:t>VGG19</a:t>
          </a:r>
          <a:endParaRPr lang="en-US" sz="1000" kern="1200"/>
        </a:p>
      </dsp:txBody>
      <dsp:txXfrm>
        <a:off x="2006742" y="1337984"/>
        <a:ext cx="1373327" cy="665944"/>
      </dsp:txXfrm>
    </dsp:sp>
    <dsp:sp modelId="{60A9E8A2-28BC-40D0-B558-C1987AA0A37F}">
      <dsp:nvSpPr>
        <dsp:cNvPr id="0" name=""/>
        <dsp:cNvSpPr/>
      </dsp:nvSpPr>
      <dsp:spPr>
        <a:xfrm>
          <a:off x="3400788" y="1651906"/>
          <a:ext cx="565906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565906" y="19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9593" y="1656809"/>
        <a:ext cx="28295" cy="28295"/>
      </dsp:txXfrm>
    </dsp:sp>
    <dsp:sp modelId="{94CDE84B-1521-4C5B-A5D7-3F781FBB55D5}">
      <dsp:nvSpPr>
        <dsp:cNvPr id="0" name=""/>
        <dsp:cNvSpPr/>
      </dsp:nvSpPr>
      <dsp:spPr>
        <a:xfrm>
          <a:off x="3966694" y="131726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Poppins Medium"/>
            </a:rPr>
            <a:t>Fine Tuning</a:t>
          </a:r>
        </a:p>
      </dsp:txBody>
      <dsp:txXfrm>
        <a:off x="3987413" y="1337984"/>
        <a:ext cx="1373327" cy="665944"/>
      </dsp:txXfrm>
    </dsp:sp>
    <dsp:sp modelId="{1F6BABAF-CD1F-4B00-B338-0B57F15A1DDB}">
      <dsp:nvSpPr>
        <dsp:cNvPr id="0" name=""/>
        <dsp:cNvSpPr/>
      </dsp:nvSpPr>
      <dsp:spPr>
        <a:xfrm>
          <a:off x="5381459" y="1651906"/>
          <a:ext cx="565906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565906" y="19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50265" y="1656809"/>
        <a:ext cx="28295" cy="28295"/>
      </dsp:txXfrm>
    </dsp:sp>
    <dsp:sp modelId="{7BB03D4E-95A4-45B9-9073-418BA6419839}">
      <dsp:nvSpPr>
        <dsp:cNvPr id="0" name=""/>
        <dsp:cNvSpPr/>
      </dsp:nvSpPr>
      <dsp:spPr>
        <a:xfrm>
          <a:off x="5947366" y="131726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Poppins Medium"/>
            </a:rPr>
            <a:t>512 features for  each image in test set</a:t>
          </a:r>
          <a:endParaRPr lang="en-US" sz="1000" kern="1200" dirty="0"/>
        </a:p>
      </dsp:txBody>
      <dsp:txXfrm>
        <a:off x="5968085" y="1337984"/>
        <a:ext cx="1373327" cy="665944"/>
      </dsp:txXfrm>
    </dsp:sp>
    <dsp:sp modelId="{0CA795EB-D1EF-43FB-B315-B6494AD70C70}">
      <dsp:nvSpPr>
        <dsp:cNvPr id="0" name=""/>
        <dsp:cNvSpPr/>
      </dsp:nvSpPr>
      <dsp:spPr>
        <a:xfrm>
          <a:off x="7362131" y="1651906"/>
          <a:ext cx="565906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565906" y="19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0936" y="1656809"/>
        <a:ext cx="28295" cy="28295"/>
      </dsp:txXfrm>
    </dsp:sp>
    <dsp:sp modelId="{09498258-1400-4DB1-8F95-6E2C089C9FEF}">
      <dsp:nvSpPr>
        <dsp:cNvPr id="0" name=""/>
        <dsp:cNvSpPr/>
      </dsp:nvSpPr>
      <dsp:spPr>
        <a:xfrm>
          <a:off x="7928037" y="131726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err="1">
              <a:latin typeface="Poppins Medium"/>
            </a:rPr>
            <a:t>Isomap</a:t>
          </a:r>
          <a:r>
            <a:rPr lang="en-US" sz="1000" kern="1200">
              <a:latin typeface="Poppins Medium"/>
            </a:rPr>
            <a:t> + K-means</a:t>
          </a:r>
        </a:p>
      </dsp:txBody>
      <dsp:txXfrm>
        <a:off x="7948756" y="1337984"/>
        <a:ext cx="1373327" cy="665944"/>
      </dsp:txXfrm>
    </dsp:sp>
    <dsp:sp modelId="{6623A181-ADC2-44A4-A03E-CEDE40BE571E}">
      <dsp:nvSpPr>
        <dsp:cNvPr id="0" name=""/>
        <dsp:cNvSpPr/>
      </dsp:nvSpPr>
      <dsp:spPr>
        <a:xfrm>
          <a:off x="9342802" y="1651906"/>
          <a:ext cx="565906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565906" y="19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611608" y="1656809"/>
        <a:ext cx="28295" cy="28295"/>
      </dsp:txXfrm>
    </dsp:sp>
    <dsp:sp modelId="{3FEA3ADF-A848-4D90-8575-ED1057BCC9CA}">
      <dsp:nvSpPr>
        <dsp:cNvPr id="0" name=""/>
        <dsp:cNvSpPr/>
      </dsp:nvSpPr>
      <dsp:spPr>
        <a:xfrm>
          <a:off x="9908709" y="131726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Poppins Medium"/>
            </a:rPr>
            <a:t>Clusters</a:t>
          </a:r>
        </a:p>
      </dsp:txBody>
      <dsp:txXfrm>
        <a:off x="9929428" y="1337984"/>
        <a:ext cx="1373327" cy="665944"/>
      </dsp:txXfrm>
    </dsp:sp>
    <dsp:sp modelId="{DD69736E-AF37-4368-B921-186FBCED4067}">
      <dsp:nvSpPr>
        <dsp:cNvPr id="0" name=""/>
        <dsp:cNvSpPr/>
      </dsp:nvSpPr>
      <dsp:spPr>
        <a:xfrm rot="3310531">
          <a:off x="1207586" y="2058651"/>
          <a:ext cx="990967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990967" y="190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78295" y="2052927"/>
        <a:ext cx="49548" cy="49548"/>
      </dsp:txXfrm>
    </dsp:sp>
    <dsp:sp modelId="{F2A57009-382D-4CB6-936D-D80FEAB8A9AA}">
      <dsp:nvSpPr>
        <dsp:cNvPr id="0" name=""/>
        <dsp:cNvSpPr/>
      </dsp:nvSpPr>
      <dsp:spPr>
        <a:xfrm>
          <a:off x="1986023" y="213075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Poppins Medium"/>
            </a:rPr>
            <a:t>Resnet50</a:t>
          </a:r>
          <a:endParaRPr lang="en-US" sz="1000" kern="1200"/>
        </a:p>
      </dsp:txBody>
      <dsp:txXfrm>
        <a:off x="2006742" y="2151474"/>
        <a:ext cx="1373327" cy="665944"/>
      </dsp:txXfrm>
    </dsp:sp>
    <dsp:sp modelId="{F1CCE4E6-B672-40C1-B436-AE53CBEA9B2A}">
      <dsp:nvSpPr>
        <dsp:cNvPr id="0" name=""/>
        <dsp:cNvSpPr/>
      </dsp:nvSpPr>
      <dsp:spPr>
        <a:xfrm>
          <a:off x="3400788" y="2465396"/>
          <a:ext cx="565906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565906" y="19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9593" y="2470299"/>
        <a:ext cx="28295" cy="28295"/>
      </dsp:txXfrm>
    </dsp:sp>
    <dsp:sp modelId="{96315364-B87E-47F9-AC5D-972678A9EA40}">
      <dsp:nvSpPr>
        <dsp:cNvPr id="0" name=""/>
        <dsp:cNvSpPr/>
      </dsp:nvSpPr>
      <dsp:spPr>
        <a:xfrm>
          <a:off x="3966694" y="213075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Poppins Medium"/>
            </a:rPr>
            <a:t>Fine Tuning</a:t>
          </a:r>
        </a:p>
      </dsp:txBody>
      <dsp:txXfrm>
        <a:off x="3987413" y="2151474"/>
        <a:ext cx="1373327" cy="665944"/>
      </dsp:txXfrm>
    </dsp:sp>
    <dsp:sp modelId="{1A75C542-AD50-4C3C-938F-D9FA2E64C3DE}">
      <dsp:nvSpPr>
        <dsp:cNvPr id="0" name=""/>
        <dsp:cNvSpPr/>
      </dsp:nvSpPr>
      <dsp:spPr>
        <a:xfrm>
          <a:off x="5381459" y="2465396"/>
          <a:ext cx="565906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565906" y="19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50265" y="2470299"/>
        <a:ext cx="28295" cy="28295"/>
      </dsp:txXfrm>
    </dsp:sp>
    <dsp:sp modelId="{61B39965-DF93-4D51-BABD-8048F4357BB1}">
      <dsp:nvSpPr>
        <dsp:cNvPr id="0" name=""/>
        <dsp:cNvSpPr/>
      </dsp:nvSpPr>
      <dsp:spPr>
        <a:xfrm>
          <a:off x="5947366" y="213075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Poppins Medium"/>
            </a:rPr>
            <a:t>2048 features for  each  image </a:t>
          </a:r>
          <a:r>
            <a:rPr lang="en-US" sz="1000" kern="1200" dirty="0" err="1">
              <a:latin typeface="Poppins Medium"/>
            </a:rPr>
            <a:t>nel</a:t>
          </a:r>
          <a:r>
            <a:rPr lang="en-US" sz="1000" kern="1200" dirty="0">
              <a:latin typeface="Poppins Medium"/>
            </a:rPr>
            <a:t> test set</a:t>
          </a:r>
          <a:endParaRPr lang="en-US" sz="1000" kern="1200" dirty="0"/>
        </a:p>
      </dsp:txBody>
      <dsp:txXfrm>
        <a:off x="5968085" y="2151474"/>
        <a:ext cx="1373327" cy="665944"/>
      </dsp:txXfrm>
    </dsp:sp>
    <dsp:sp modelId="{2F7D7B67-8430-40B1-ADF7-AAE10F7FFA45}">
      <dsp:nvSpPr>
        <dsp:cNvPr id="0" name=""/>
        <dsp:cNvSpPr/>
      </dsp:nvSpPr>
      <dsp:spPr>
        <a:xfrm>
          <a:off x="7362131" y="2465396"/>
          <a:ext cx="565906" cy="38100"/>
        </a:xfrm>
        <a:custGeom>
          <a:avLst/>
          <a:gdLst/>
          <a:ahLst/>
          <a:cxnLst/>
          <a:rect l="0" t="0" r="0" b="0"/>
          <a:pathLst>
            <a:path>
              <a:moveTo>
                <a:pt x="0" y="19050"/>
              </a:moveTo>
              <a:lnTo>
                <a:pt x="565906" y="19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0936" y="2470299"/>
        <a:ext cx="28295" cy="28295"/>
      </dsp:txXfrm>
    </dsp:sp>
    <dsp:sp modelId="{61B343DC-A7F5-4E99-A36D-8D1EAE430C29}">
      <dsp:nvSpPr>
        <dsp:cNvPr id="0" name=""/>
        <dsp:cNvSpPr/>
      </dsp:nvSpPr>
      <dsp:spPr>
        <a:xfrm>
          <a:off x="7928037" y="2130755"/>
          <a:ext cx="1414765" cy="707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Poppins Medium"/>
            </a:rPr>
            <a:t>t-SNE+ K-means</a:t>
          </a:r>
        </a:p>
      </dsp:txBody>
      <dsp:txXfrm>
        <a:off x="7948756" y="2151474"/>
        <a:ext cx="1373327" cy="6659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D8F5E-7CB5-4FB9-96B8-ED9FD400E235}">
      <dsp:nvSpPr>
        <dsp:cNvPr id="0" name=""/>
        <dsp:cNvSpPr/>
      </dsp:nvSpPr>
      <dsp:spPr>
        <a:xfrm>
          <a:off x="5403" y="430414"/>
          <a:ext cx="1615080" cy="969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Initial set: 7271 images with semantic segmentations</a:t>
          </a:r>
          <a:endParaRPr lang="it-IT" sz="900" kern="1200">
            <a:latin typeface="Poppins Medium"/>
          </a:endParaRPr>
        </a:p>
      </dsp:txBody>
      <dsp:txXfrm>
        <a:off x="33785" y="458796"/>
        <a:ext cx="1558316" cy="912284"/>
      </dsp:txXfrm>
    </dsp:sp>
    <dsp:sp modelId="{BFCFE5C8-942E-4BBB-8F33-ADF8C0810512}">
      <dsp:nvSpPr>
        <dsp:cNvPr id="0" name=""/>
        <dsp:cNvSpPr/>
      </dsp:nvSpPr>
      <dsp:spPr>
        <a:xfrm>
          <a:off x="1762611" y="714669"/>
          <a:ext cx="342397" cy="400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762611" y="794777"/>
        <a:ext cx="239678" cy="240323"/>
      </dsp:txXfrm>
    </dsp:sp>
    <dsp:sp modelId="{558CD6DF-0485-49BB-AF93-75FA6C88628A}">
      <dsp:nvSpPr>
        <dsp:cNvPr id="0" name=""/>
        <dsp:cNvSpPr/>
      </dsp:nvSpPr>
      <dsp:spPr>
        <a:xfrm>
          <a:off x="2266516" y="430414"/>
          <a:ext cx="1615080" cy="969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Selected 3154 images </a:t>
          </a:r>
          <a:r>
            <a:rPr lang="it-IT" sz="900" kern="1200" err="1"/>
            <a:t>containing</a:t>
          </a:r>
          <a:r>
            <a:rPr lang="it-IT" sz="900" kern="1200"/>
            <a:t> glomeruli</a:t>
          </a:r>
          <a:endParaRPr lang="en-US" sz="900" kern="1200">
            <a:latin typeface="Poppins Medium"/>
          </a:endParaRPr>
        </a:p>
      </dsp:txBody>
      <dsp:txXfrm>
        <a:off x="2294898" y="458796"/>
        <a:ext cx="1558316" cy="912284"/>
      </dsp:txXfrm>
    </dsp:sp>
    <dsp:sp modelId="{CC274797-6F49-4D58-85B8-7D978B879D48}">
      <dsp:nvSpPr>
        <dsp:cNvPr id="0" name=""/>
        <dsp:cNvSpPr/>
      </dsp:nvSpPr>
      <dsp:spPr>
        <a:xfrm>
          <a:off x="4023723" y="714669"/>
          <a:ext cx="342397" cy="400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023723" y="794777"/>
        <a:ext cx="239678" cy="240323"/>
      </dsp:txXfrm>
    </dsp:sp>
    <dsp:sp modelId="{7DA98FCC-4DF7-46A6-85A6-D0755EB9F580}">
      <dsp:nvSpPr>
        <dsp:cNvPr id="0" name=""/>
        <dsp:cNvSpPr/>
      </dsp:nvSpPr>
      <dsp:spPr>
        <a:xfrm>
          <a:off x="4527628" y="430414"/>
          <a:ext cx="1615080" cy="969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err="1"/>
            <a:t>Extracted</a:t>
          </a:r>
          <a:r>
            <a:rPr lang="it-IT" sz="900" kern="1200"/>
            <a:t> </a:t>
          </a:r>
          <a:r>
            <a:rPr lang="it-IT" sz="900" kern="1200" err="1"/>
            <a:t>squares</a:t>
          </a:r>
          <a:r>
            <a:rPr lang="it-IT" sz="900" kern="1200"/>
            <a:t> from </a:t>
          </a:r>
          <a:r>
            <a:rPr lang="it-IT" sz="900" kern="1200" err="1"/>
            <a:t>all</a:t>
          </a:r>
          <a:r>
            <a:rPr lang="it-IT" sz="900" kern="1200"/>
            <a:t> </a:t>
          </a:r>
          <a:r>
            <a:rPr lang="it-IT" sz="900" kern="1200" err="1"/>
            <a:t>identified</a:t>
          </a:r>
          <a:r>
            <a:rPr lang="it-IT" sz="900" kern="1200"/>
            <a:t> glomeruli in </a:t>
          </a:r>
          <a:r>
            <a:rPr lang="it-IT" sz="900" kern="1200">
              <a:latin typeface="Poppins Medium"/>
            </a:rPr>
            <a:t>segmentations</a:t>
          </a:r>
          <a:endParaRPr lang="en-US" sz="900" kern="1200">
            <a:latin typeface="Poppins Medium"/>
          </a:endParaRPr>
        </a:p>
      </dsp:txBody>
      <dsp:txXfrm>
        <a:off x="4556010" y="458796"/>
        <a:ext cx="1558316" cy="912284"/>
      </dsp:txXfrm>
    </dsp:sp>
    <dsp:sp modelId="{664B7588-A778-45FD-A57C-FC864BCC1EDD}">
      <dsp:nvSpPr>
        <dsp:cNvPr id="0" name=""/>
        <dsp:cNvSpPr/>
      </dsp:nvSpPr>
      <dsp:spPr>
        <a:xfrm rot="5400000">
          <a:off x="5163970" y="1512518"/>
          <a:ext cx="342397" cy="400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5215008" y="1541589"/>
        <a:ext cx="240323" cy="239678"/>
      </dsp:txXfrm>
    </dsp:sp>
    <dsp:sp modelId="{5A5D4B27-13B0-47B5-B85E-87B26D45C767}">
      <dsp:nvSpPr>
        <dsp:cNvPr id="0" name=""/>
        <dsp:cNvSpPr/>
      </dsp:nvSpPr>
      <dsp:spPr>
        <a:xfrm>
          <a:off x="4527628" y="2045495"/>
          <a:ext cx="1615080" cy="969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err="1">
              <a:latin typeface="Poppins Medium"/>
            </a:rPr>
            <a:t>Discarded</a:t>
          </a:r>
          <a:r>
            <a:rPr lang="it-IT" sz="900" kern="1200"/>
            <a:t> glomeruli </a:t>
          </a:r>
          <a:r>
            <a:rPr lang="it-IT" sz="900" kern="1200" err="1"/>
            <a:t>smaller</a:t>
          </a:r>
          <a:r>
            <a:rPr lang="it-IT" sz="900" kern="1200"/>
            <a:t> </a:t>
          </a:r>
          <a:r>
            <a:rPr lang="it-IT" sz="900" kern="1200" err="1"/>
            <a:t>than</a:t>
          </a:r>
          <a:r>
            <a:rPr lang="it-IT" sz="900" kern="1200"/>
            <a:t> 20x20 </a:t>
          </a:r>
          <a:r>
            <a:rPr lang="it-IT" sz="900" kern="1200">
              <a:latin typeface="Poppins Medium"/>
            </a:rPr>
            <a:t>pixels</a:t>
          </a:r>
          <a:endParaRPr lang="en-US" sz="900" kern="1200">
            <a:latin typeface="Poppins Medium"/>
          </a:endParaRPr>
        </a:p>
      </dsp:txBody>
      <dsp:txXfrm>
        <a:off x="4556010" y="2073877"/>
        <a:ext cx="1558316" cy="912284"/>
      </dsp:txXfrm>
    </dsp:sp>
    <dsp:sp modelId="{39C4C42F-62BE-485B-98C9-6DCDAE9CC750}">
      <dsp:nvSpPr>
        <dsp:cNvPr id="0" name=""/>
        <dsp:cNvSpPr/>
      </dsp:nvSpPr>
      <dsp:spPr>
        <a:xfrm rot="10800000">
          <a:off x="4043104" y="2329749"/>
          <a:ext cx="342397" cy="400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4145823" y="2409857"/>
        <a:ext cx="239678" cy="240323"/>
      </dsp:txXfrm>
    </dsp:sp>
    <dsp:sp modelId="{1720DA7A-3A2A-481A-BACB-36524C5CFB0A}">
      <dsp:nvSpPr>
        <dsp:cNvPr id="0" name=""/>
        <dsp:cNvSpPr/>
      </dsp:nvSpPr>
      <dsp:spPr>
        <a:xfrm>
          <a:off x="2266516" y="2045495"/>
          <a:ext cx="1615080" cy="969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err="1">
              <a:latin typeface="Poppins Medium"/>
            </a:rPr>
            <a:t>Filtered</a:t>
          </a:r>
          <a:r>
            <a:rPr lang="it-IT" sz="900" kern="1200"/>
            <a:t> images with </a:t>
          </a:r>
          <a:r>
            <a:rPr lang="it-IT" sz="900" kern="1200" err="1"/>
            <a:t>less</a:t>
          </a:r>
          <a:r>
            <a:rPr lang="it-IT" sz="900" kern="1200"/>
            <a:t> </a:t>
          </a:r>
          <a:r>
            <a:rPr lang="it-IT" sz="900" kern="1200" err="1"/>
            <a:t>than</a:t>
          </a:r>
          <a:r>
            <a:rPr lang="it-IT" sz="900" kern="1200"/>
            <a:t> 60% </a:t>
          </a:r>
          <a:r>
            <a:rPr lang="it-IT" sz="900" kern="1200" err="1"/>
            <a:t>glomerulus</a:t>
          </a:r>
          <a:r>
            <a:rPr lang="it-IT" sz="900" kern="1200"/>
            <a:t>-class pixels</a:t>
          </a:r>
          <a:endParaRPr lang="en-US" sz="900" kern="1200">
            <a:latin typeface="Poppins Medium"/>
          </a:endParaRPr>
        </a:p>
      </dsp:txBody>
      <dsp:txXfrm>
        <a:off x="2294898" y="2073877"/>
        <a:ext cx="1558316" cy="912284"/>
      </dsp:txXfrm>
    </dsp:sp>
    <dsp:sp modelId="{C0DCD9C9-BE8A-42B5-9831-58DADB27B8D7}">
      <dsp:nvSpPr>
        <dsp:cNvPr id="0" name=""/>
        <dsp:cNvSpPr/>
      </dsp:nvSpPr>
      <dsp:spPr>
        <a:xfrm rot="10800000">
          <a:off x="1781992" y="2329749"/>
          <a:ext cx="342397" cy="400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884711" y="2409857"/>
        <a:ext cx="239678" cy="240323"/>
      </dsp:txXfrm>
    </dsp:sp>
    <dsp:sp modelId="{7B1DCBF0-88F7-4ED7-86E6-E6DE3CB0D6DD}">
      <dsp:nvSpPr>
        <dsp:cNvPr id="0" name=""/>
        <dsp:cNvSpPr/>
      </dsp:nvSpPr>
      <dsp:spPr>
        <a:xfrm>
          <a:off x="5403" y="2045495"/>
          <a:ext cx="1615080" cy="969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err="1"/>
            <a:t>Result</a:t>
          </a:r>
          <a:r>
            <a:rPr lang="it-IT" sz="900" kern="1200"/>
            <a:t>: 1702 </a:t>
          </a:r>
          <a:r>
            <a:rPr lang="it-IT" sz="900" kern="1200" err="1"/>
            <a:t>glomerulus</a:t>
          </a:r>
          <a:r>
            <a:rPr lang="it-IT" sz="900" kern="1200"/>
            <a:t> images</a:t>
          </a:r>
          <a:endParaRPr lang="en-US" sz="900" kern="1200">
            <a:latin typeface="Poppins Medium"/>
          </a:endParaRPr>
        </a:p>
      </dsp:txBody>
      <dsp:txXfrm>
        <a:off x="33785" y="2073877"/>
        <a:ext cx="1558316" cy="912284"/>
      </dsp:txXfrm>
    </dsp:sp>
    <dsp:sp modelId="{CEFF5823-A365-49C9-BD4A-0C1968414FE3}">
      <dsp:nvSpPr>
        <dsp:cNvPr id="0" name=""/>
        <dsp:cNvSpPr/>
      </dsp:nvSpPr>
      <dsp:spPr>
        <a:xfrm rot="5400000">
          <a:off x="641745" y="3127599"/>
          <a:ext cx="342397" cy="400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692783" y="3156670"/>
        <a:ext cx="240323" cy="239678"/>
      </dsp:txXfrm>
    </dsp:sp>
    <dsp:sp modelId="{22730BD7-D123-487C-B9F6-5CF396DC6064}">
      <dsp:nvSpPr>
        <dsp:cNvPr id="0" name=""/>
        <dsp:cNvSpPr/>
      </dsp:nvSpPr>
      <dsp:spPr>
        <a:xfrm>
          <a:off x="5403" y="3660575"/>
          <a:ext cx="1615080" cy="969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Applied </a:t>
          </a:r>
          <a:r>
            <a:rPr lang="it-IT" sz="900" kern="1200" err="1"/>
            <a:t>basic</a:t>
          </a:r>
          <a:r>
            <a:rPr lang="it-IT" sz="900" kern="1200"/>
            <a:t> </a:t>
          </a:r>
          <a:r>
            <a:rPr lang="it-IT" sz="900" kern="1200" err="1"/>
            <a:t>augmentation</a:t>
          </a:r>
          <a:r>
            <a:rPr lang="it-IT" sz="900" kern="1200"/>
            <a:t>: </a:t>
          </a:r>
          <a:r>
            <a:rPr lang="it-IT" sz="900" kern="1200" err="1"/>
            <a:t>vertical</a:t>
          </a:r>
          <a:r>
            <a:rPr lang="it-IT" sz="900" kern="1200"/>
            <a:t>/</a:t>
          </a:r>
          <a:r>
            <a:rPr lang="it-IT" sz="900" kern="1200" err="1"/>
            <a:t>horizontal</a:t>
          </a:r>
          <a:r>
            <a:rPr lang="it-IT" sz="900" kern="1200"/>
            <a:t> </a:t>
          </a:r>
          <a:r>
            <a:rPr lang="it-IT" sz="900" kern="1200" err="1"/>
            <a:t>rotations</a:t>
          </a:r>
          <a:r>
            <a:rPr lang="it-IT" sz="900" kern="1200"/>
            <a:t> and mild </a:t>
          </a:r>
          <a:r>
            <a:rPr lang="it-IT" sz="900" kern="1200" err="1"/>
            <a:t>contrast</a:t>
          </a:r>
          <a:r>
            <a:rPr lang="it-IT" sz="900" kern="1200"/>
            <a:t> adjustments</a:t>
          </a:r>
          <a:endParaRPr lang="en-US" sz="900" kern="1200">
            <a:latin typeface="Poppins Medium"/>
          </a:endParaRPr>
        </a:p>
      </dsp:txBody>
      <dsp:txXfrm>
        <a:off x="33785" y="3688957"/>
        <a:ext cx="1558316" cy="912284"/>
      </dsp:txXfrm>
    </dsp:sp>
    <dsp:sp modelId="{75CDEA81-CCA8-441D-BDAC-2E18D09340DB}">
      <dsp:nvSpPr>
        <dsp:cNvPr id="0" name=""/>
        <dsp:cNvSpPr/>
      </dsp:nvSpPr>
      <dsp:spPr>
        <a:xfrm>
          <a:off x="1762611" y="3944829"/>
          <a:ext cx="342397" cy="400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762611" y="4024937"/>
        <a:ext cx="239678" cy="240323"/>
      </dsp:txXfrm>
    </dsp:sp>
    <dsp:sp modelId="{D9A1F986-5C05-432E-9BA9-F0DB65222C8E}">
      <dsp:nvSpPr>
        <dsp:cNvPr id="0" name=""/>
        <dsp:cNvSpPr/>
      </dsp:nvSpPr>
      <dsp:spPr>
        <a:xfrm>
          <a:off x="2266516" y="3660575"/>
          <a:ext cx="1615080" cy="969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Dataset split: 75% training (2511 images for </a:t>
          </a:r>
          <a:r>
            <a:rPr lang="it-IT" sz="900" kern="1200" err="1"/>
            <a:t>autoencoder</a:t>
          </a:r>
          <a:r>
            <a:rPr lang="it-IT" sz="900" kern="1200"/>
            <a:t>) and 25% testing (885 images</a:t>
          </a:r>
          <a:r>
            <a:rPr lang="it-IT" sz="900" kern="1200">
              <a:latin typeface="Poppins Medium"/>
            </a:rPr>
            <a:t>).</a:t>
          </a:r>
          <a:endParaRPr lang="en-US" sz="900" kern="1200"/>
        </a:p>
      </dsp:txBody>
      <dsp:txXfrm>
        <a:off x="2294898" y="3688957"/>
        <a:ext cx="1558316" cy="9122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57E38-4DAE-47CF-93F2-39AA09B48B04}">
      <dsp:nvSpPr>
        <dsp:cNvPr id="0" name=""/>
        <dsp:cNvSpPr/>
      </dsp:nvSpPr>
      <dsp:spPr>
        <a:xfrm>
          <a:off x="0" y="23849"/>
          <a:ext cx="4572000" cy="336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ppins Medium"/>
            </a:rPr>
            <a:t>Input</a:t>
          </a:r>
          <a:endParaRPr lang="en-US" sz="1200" kern="1200"/>
        </a:p>
      </dsp:txBody>
      <dsp:txXfrm>
        <a:off x="16449" y="40298"/>
        <a:ext cx="4539102" cy="304062"/>
      </dsp:txXfrm>
    </dsp:sp>
    <dsp:sp modelId="{36430B7A-2E4E-4330-B4A2-74ACEF4F7A70}">
      <dsp:nvSpPr>
        <dsp:cNvPr id="0" name=""/>
        <dsp:cNvSpPr/>
      </dsp:nvSpPr>
      <dsp:spPr>
        <a:xfrm>
          <a:off x="0" y="360809"/>
          <a:ext cx="4572000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5240" rIns="85344" bIns="1524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>
              <a:latin typeface="Poppins Medium"/>
            </a:rPr>
            <a:t>The input layer accepts RGB glomeruli images of size 200x200</a:t>
          </a:r>
        </a:p>
      </dsp:txBody>
      <dsp:txXfrm>
        <a:off x="0" y="360809"/>
        <a:ext cx="4572000" cy="198720"/>
      </dsp:txXfrm>
    </dsp:sp>
    <dsp:sp modelId="{40AA1C0A-F715-47C9-A90F-4B82E6F6C14C}">
      <dsp:nvSpPr>
        <dsp:cNvPr id="0" name=""/>
        <dsp:cNvSpPr/>
      </dsp:nvSpPr>
      <dsp:spPr>
        <a:xfrm>
          <a:off x="0" y="559529"/>
          <a:ext cx="4572000" cy="336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ppins Medium"/>
            </a:rPr>
            <a:t>Encoder</a:t>
          </a:r>
        </a:p>
      </dsp:txBody>
      <dsp:txXfrm>
        <a:off x="16449" y="575978"/>
        <a:ext cx="4539102" cy="304062"/>
      </dsp:txXfrm>
    </dsp:sp>
    <dsp:sp modelId="{911288D7-B31A-4171-84D5-53C1D87A6D39}">
      <dsp:nvSpPr>
        <dsp:cNvPr id="0" name=""/>
        <dsp:cNvSpPr/>
      </dsp:nvSpPr>
      <dsp:spPr>
        <a:xfrm>
          <a:off x="0" y="896489"/>
          <a:ext cx="4572000" cy="757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5240" rIns="85344" bIns="1524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err="1">
              <a:latin typeface="Poppins Medium"/>
            </a:rPr>
            <a:t>Convolutiolnal</a:t>
          </a:r>
          <a:r>
            <a:rPr lang="en-US" sz="900" kern="1200">
              <a:latin typeface="Poppins Medium"/>
            </a:rPr>
            <a:t> blocks</a:t>
          </a:r>
        </a:p>
        <a:p>
          <a:pPr marL="114300" lvl="2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>
              <a:latin typeface="Poppins Medium"/>
            </a:rPr>
            <a:t>Conv2D</a:t>
          </a:r>
        </a:p>
        <a:p>
          <a:pPr marL="114300" lvl="2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err="1">
              <a:latin typeface="Poppins Medium"/>
            </a:rPr>
            <a:t>ReLU</a:t>
          </a:r>
          <a:r>
            <a:rPr lang="en-US" sz="900" kern="1200">
              <a:latin typeface="Poppins Medium"/>
            </a:rPr>
            <a:t> Activation Function</a:t>
          </a:r>
        </a:p>
        <a:p>
          <a:pPr marL="114300" lvl="2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>
              <a:latin typeface="Poppins Medium"/>
            </a:rPr>
            <a:t>Max pooling</a:t>
          </a:r>
        </a:p>
      </dsp:txBody>
      <dsp:txXfrm>
        <a:off x="0" y="896489"/>
        <a:ext cx="4572000" cy="757620"/>
      </dsp:txXfrm>
    </dsp:sp>
    <dsp:sp modelId="{F6C7DA56-08E4-44C7-80D1-7596F5F4ABEF}">
      <dsp:nvSpPr>
        <dsp:cNvPr id="0" name=""/>
        <dsp:cNvSpPr/>
      </dsp:nvSpPr>
      <dsp:spPr>
        <a:xfrm>
          <a:off x="0" y="1654110"/>
          <a:ext cx="4572000" cy="336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ppins Medium"/>
            </a:rPr>
            <a:t>Latent space</a:t>
          </a:r>
        </a:p>
      </dsp:txBody>
      <dsp:txXfrm>
        <a:off x="16449" y="1670559"/>
        <a:ext cx="4539102" cy="304062"/>
      </dsp:txXfrm>
    </dsp:sp>
    <dsp:sp modelId="{F6645DC5-BB76-4CA3-9F2C-804785E66CA6}">
      <dsp:nvSpPr>
        <dsp:cNvPr id="0" name=""/>
        <dsp:cNvSpPr/>
      </dsp:nvSpPr>
      <dsp:spPr>
        <a:xfrm>
          <a:off x="0" y="1991070"/>
          <a:ext cx="4572000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5240" rIns="85344" bIns="1524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>
              <a:latin typeface="Poppins Medium"/>
            </a:rPr>
            <a:t>Dense layer with 512 neuron</a:t>
          </a:r>
        </a:p>
      </dsp:txBody>
      <dsp:txXfrm>
        <a:off x="0" y="1991070"/>
        <a:ext cx="4572000" cy="198720"/>
      </dsp:txXfrm>
    </dsp:sp>
    <dsp:sp modelId="{039C5171-66A8-477C-8CCA-F1347805642A}">
      <dsp:nvSpPr>
        <dsp:cNvPr id="0" name=""/>
        <dsp:cNvSpPr/>
      </dsp:nvSpPr>
      <dsp:spPr>
        <a:xfrm>
          <a:off x="0" y="2189790"/>
          <a:ext cx="4572000" cy="336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ppins Medium"/>
            </a:rPr>
            <a:t>Decoder</a:t>
          </a:r>
        </a:p>
      </dsp:txBody>
      <dsp:txXfrm>
        <a:off x="16449" y="2206239"/>
        <a:ext cx="4539102" cy="304062"/>
      </dsp:txXfrm>
    </dsp:sp>
    <dsp:sp modelId="{790A1173-1933-4A66-B3DD-188877D60766}">
      <dsp:nvSpPr>
        <dsp:cNvPr id="0" name=""/>
        <dsp:cNvSpPr/>
      </dsp:nvSpPr>
      <dsp:spPr>
        <a:xfrm>
          <a:off x="0" y="2526750"/>
          <a:ext cx="45720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5240" rIns="85344" bIns="1524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>
              <a:latin typeface="Poppins Medium"/>
            </a:rPr>
            <a:t>3 Deconvolutional blocks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>
              <a:latin typeface="Poppins Medium"/>
            </a:rPr>
            <a:t>Conv2DTraspose</a:t>
          </a:r>
          <a:endParaRPr lang="en-US" sz="900" kern="1200"/>
        </a:p>
        <a:p>
          <a:pPr marL="114300" lvl="2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err="1">
              <a:latin typeface="Poppins Medium"/>
            </a:rPr>
            <a:t>ReLU</a:t>
          </a:r>
          <a:r>
            <a:rPr lang="en-US" sz="900" kern="1200">
              <a:latin typeface="Poppins Medium"/>
            </a:rPr>
            <a:t> Activation function </a:t>
          </a:r>
        </a:p>
      </dsp:txBody>
      <dsp:txXfrm>
        <a:off x="0" y="2526750"/>
        <a:ext cx="4572000" cy="571320"/>
      </dsp:txXfrm>
    </dsp:sp>
    <dsp:sp modelId="{AC11F55C-52CB-464F-ADC2-5709A8A261EA}">
      <dsp:nvSpPr>
        <dsp:cNvPr id="0" name=""/>
        <dsp:cNvSpPr/>
      </dsp:nvSpPr>
      <dsp:spPr>
        <a:xfrm>
          <a:off x="0" y="3098070"/>
          <a:ext cx="4572000" cy="336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ppins Medium"/>
            </a:rPr>
            <a:t>Output</a:t>
          </a:r>
        </a:p>
      </dsp:txBody>
      <dsp:txXfrm>
        <a:off x="16449" y="3114519"/>
        <a:ext cx="4539102" cy="304062"/>
      </dsp:txXfrm>
    </dsp:sp>
    <dsp:sp modelId="{5959FB94-19FC-4806-8541-E02FF81A4CE2}">
      <dsp:nvSpPr>
        <dsp:cNvPr id="0" name=""/>
        <dsp:cNvSpPr/>
      </dsp:nvSpPr>
      <dsp:spPr>
        <a:xfrm>
          <a:off x="0" y="3435030"/>
          <a:ext cx="4572000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5240" rIns="85344" bIns="1524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>
              <a:latin typeface="Poppins Medium"/>
            </a:rPr>
            <a:t>Reconstruction of the original image</a:t>
          </a:r>
          <a:endParaRPr lang="en-US" sz="900" kern="1200"/>
        </a:p>
      </dsp:txBody>
      <dsp:txXfrm>
        <a:off x="0" y="3435030"/>
        <a:ext cx="4572000" cy="198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3359A-DF27-A747-ADEF-9D94A9BBC10A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461F4-1047-484E-A7EE-7BFA45385C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92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61F4-1047-484E-A7EE-7BFA45385C3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65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61F4-1047-484E-A7EE-7BFA45385C32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176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61F4-1047-484E-A7EE-7BFA45385C32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671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endParaRPr lang="it-IT"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61F4-1047-484E-A7EE-7BFA45385C3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093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61F4-1047-484E-A7EE-7BFA45385C32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02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https://blog.devgenius.io/resnet50-6b42934db431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61F4-1047-484E-A7EE-7BFA45385C32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208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Modifica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patologo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che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può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sia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valutare</a:t>
            </a:r>
            <a:r>
              <a:rPr lang="en-US">
                <a:ea typeface="Calibri"/>
                <a:cs typeface="Calibri"/>
              </a:rPr>
              <a:t> I cluster, </a:t>
            </a:r>
            <a:r>
              <a:rPr lang="en-US" err="1">
                <a:ea typeface="Calibri"/>
                <a:cs typeface="Calibri"/>
              </a:rPr>
              <a:t>sia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assegnare</a:t>
            </a:r>
            <a:r>
              <a:rPr lang="en-US">
                <a:ea typeface="Calibri"/>
                <a:cs typeface="Calibri"/>
              </a:rPr>
              <a:t> le label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61F4-1047-484E-A7EE-7BFA45385C32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183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Metriche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guardano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aspetti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diversi</a:t>
            </a:r>
            <a:r>
              <a:rPr lang="en-US">
                <a:ea typeface="Calibri"/>
                <a:cs typeface="Calibri"/>
              </a:rPr>
              <a:t> e non </a:t>
            </a:r>
            <a:r>
              <a:rPr lang="en-US" err="1">
                <a:ea typeface="Calibri"/>
                <a:cs typeface="Calibri"/>
              </a:rPr>
              <a:t>sono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ridondanti</a:t>
            </a:r>
            <a:r>
              <a:rPr lang="en-US">
                <a:ea typeface="Calibri"/>
                <a:cs typeface="Calibri"/>
              </a:rPr>
              <a:t> 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61F4-1047-484E-A7EE-7BFA45385C32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26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0150" indent="-285750">
              <a:buFont typeface="Arial,Sans-Serif"/>
              <a:buChar char="•"/>
            </a:pPr>
            <a:r>
              <a:rPr lang="it-IT" err="1"/>
              <a:t>reduction</a:t>
            </a:r>
            <a:r>
              <a:rPr lang="it-IT"/>
              <a:t> of </a:t>
            </a:r>
            <a:r>
              <a:rPr lang="it-IT" err="1"/>
              <a:t>spatial</a:t>
            </a:r>
            <a:r>
              <a:rPr lang="it-IT"/>
              <a:t> information</a:t>
            </a:r>
            <a:endParaRPr lang="en-US"/>
          </a:p>
          <a:p>
            <a:pPr marL="1200150" lvl="3" indent="-285750">
              <a:buFont typeface="Arial,Sans-Serif"/>
              <a:buChar char="•"/>
            </a:pPr>
            <a:r>
              <a:rPr lang="it-IT" err="1"/>
              <a:t>extraction</a:t>
            </a:r>
            <a:r>
              <a:rPr lang="it-IT"/>
              <a:t> of </a:t>
            </a:r>
            <a:r>
              <a:rPr lang="it-IT" err="1"/>
              <a:t>higher</a:t>
            </a:r>
            <a:r>
              <a:rPr lang="it-IT"/>
              <a:t> </a:t>
            </a:r>
            <a:r>
              <a:rPr lang="it-IT" err="1"/>
              <a:t>level</a:t>
            </a:r>
            <a:r>
              <a:rPr lang="it-IT"/>
              <a:t> features in successive stage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461F4-1047-484E-A7EE-7BFA45385C32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02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 Ap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5988862-B47E-48D4-9426-E775261B7C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1070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FA2C98-6DE1-4D78-AE6F-0BAAE6E1D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410098"/>
            <a:ext cx="2166253" cy="952602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7DE37F3-51F4-48BE-8599-73297EEF3BD3}"/>
              </a:ext>
            </a:extLst>
          </p:cNvPr>
          <p:cNvCxnSpPr/>
          <p:nvPr userDrawn="1"/>
        </p:nvCxnSpPr>
        <p:spPr>
          <a:xfrm>
            <a:off x="6705088" y="5410098"/>
            <a:ext cx="155235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5BB8A5A3-9EC2-4C88-8FAC-05F96F00D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2817" y="888227"/>
            <a:ext cx="5040000" cy="3024000"/>
          </a:xfrm>
          <a:prstGeom prst="rect">
            <a:avLst/>
          </a:prstGeom>
        </p:spPr>
        <p:txBody>
          <a:bodyPr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95F7323E-8285-4667-83C4-2BED21A6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2413" y="4249738"/>
            <a:ext cx="5040312" cy="100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252142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11676550" cy="12054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>
              <a:defRPr sz="4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1167655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7C5FC7-708D-4EF6-A855-401DEBC422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A6DDF61-F6DE-4361-AD5B-BABAFEB1D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928207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61087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61087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0"/>
            <a:ext cx="5605462" cy="63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0B794CE2-2DCD-4C8D-8D06-C7FB1A035F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F6F075E7-35E5-42AF-970E-DE2202AA03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41493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61087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61087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267495"/>
            <a:ext cx="5341937" cy="57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EF62B772-15B1-4C16-AF67-AAB45B0D7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17EE76B7-0AC3-403C-99D7-5D0C6FC4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13632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76567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765675" cy="4356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0"/>
            <a:ext cx="6960096" cy="63144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AF1B125-AD23-4DC7-B3E3-812F030D04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A8E6A4C6-B595-4272-A7E2-7306EDABA1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1621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-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76567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765675" cy="4356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267494"/>
            <a:ext cx="6696571" cy="577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11E01C7A-7BEB-4097-B2D5-43AFFECAB8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9EA2FF1C-9A92-4055-9019-5DA99DAB85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74367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2656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2656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7770FBC1-A5D9-401E-9844-F7444DA8A6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602FE433-9B40-4921-9DC9-4592E27177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3BE4384-B867-4B5A-B8E7-18E7AFC0E606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1" y="0"/>
            <a:ext cx="7506789" cy="311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C14F6F-4309-4933-A242-0762D8B26FB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1" y="3193200"/>
            <a:ext cx="7506789" cy="311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24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2656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2656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2" y="3200575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31AF81B-B579-49B3-869B-0E637E4812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2" y="267494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133AAD7E-D8DF-4986-862B-321587805F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841DD8AC-2CE0-4717-A6E0-0FB4678556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89800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70088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70088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794557" y="0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794557" y="2123344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794557" y="4246687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9675EF38-F12D-4AE0-B318-24709B518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546072E1-8500-407E-9DB8-48D17743F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3455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70088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70088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865995" y="26749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865995" y="221798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7865995" y="416847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DD4EF6CB-752B-4DA4-9672-38F2AE423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421CB9B6-9C83-4513-BC3D-71361799A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7372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4 Immagini +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23F1B22-9FAF-4C51-8AAA-C5F09CA48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06E5506D-EE81-4F39-A567-C64F906E52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92A158C5-E8CE-4910-8D86-4FE4EFD1661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70152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5" name="그림 개체 틀 6">
            <a:extLst>
              <a:ext uri="{FF2B5EF4-FFF2-40B4-BE49-F238E27FC236}">
                <a16:creationId xmlns:a16="http://schemas.microsoft.com/office/drawing/2014/main" id="{CFB167B2-D57B-43A0-8B95-04ECA8D3ABA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11703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6" name="그림 개체 틀 32">
            <a:extLst>
              <a:ext uri="{FF2B5EF4-FFF2-40B4-BE49-F238E27FC236}">
                <a16:creationId xmlns:a16="http://schemas.microsoft.com/office/drawing/2014/main" id="{B1BB74FD-D03C-4A5F-8977-08154BC2029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53254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7" name="그림 개체 틀 34">
            <a:extLst>
              <a:ext uri="{FF2B5EF4-FFF2-40B4-BE49-F238E27FC236}">
                <a16:creationId xmlns:a16="http://schemas.microsoft.com/office/drawing/2014/main" id="{A0CB264D-24B6-4EBA-A297-C0B9F74DA9AE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094806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A771C0DD-B7FE-47D8-8932-6CD27F4E2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524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0" name="Segnaposto testo 28">
            <a:extLst>
              <a:ext uri="{FF2B5EF4-FFF2-40B4-BE49-F238E27FC236}">
                <a16:creationId xmlns:a16="http://schemas.microsoft.com/office/drawing/2014/main" id="{D850DEC3-46C7-4EC0-941C-BA1D619BB6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524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accent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1" name="Segnaposto testo 28">
            <a:extLst>
              <a:ext uri="{FF2B5EF4-FFF2-40B4-BE49-F238E27FC236}">
                <a16:creationId xmlns:a16="http://schemas.microsoft.com/office/drawing/2014/main" id="{F4A94273-BFEA-4F8D-B002-5E02C53BA9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3524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2" name="Segnaposto testo 28">
            <a:extLst>
              <a:ext uri="{FF2B5EF4-FFF2-40B4-BE49-F238E27FC236}">
                <a16:creationId xmlns:a16="http://schemas.microsoft.com/office/drawing/2014/main" id="{3D9056A2-544F-4F61-B4CB-67FB3E746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11703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3" name="Segnaposto testo 28">
            <a:extLst>
              <a:ext uri="{FF2B5EF4-FFF2-40B4-BE49-F238E27FC236}">
                <a16:creationId xmlns:a16="http://schemas.microsoft.com/office/drawing/2014/main" id="{4FF65B3C-8C7E-4FFE-9D25-A58A62A033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11703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accent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4" name="Segnaposto testo 28">
            <a:extLst>
              <a:ext uri="{FF2B5EF4-FFF2-40B4-BE49-F238E27FC236}">
                <a16:creationId xmlns:a16="http://schemas.microsoft.com/office/drawing/2014/main" id="{D30D1DC8-BA36-4095-8903-8F49AA0811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1703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5" name="Segnaposto testo 28">
            <a:extLst>
              <a:ext uri="{FF2B5EF4-FFF2-40B4-BE49-F238E27FC236}">
                <a16:creationId xmlns:a16="http://schemas.microsoft.com/office/drawing/2014/main" id="{5187E9AB-5FEC-4BF1-8365-64BF02B2E9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4806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6" name="Segnaposto testo 28">
            <a:extLst>
              <a:ext uri="{FF2B5EF4-FFF2-40B4-BE49-F238E27FC236}">
                <a16:creationId xmlns:a16="http://schemas.microsoft.com/office/drawing/2014/main" id="{0661FED8-4396-472D-B0DC-37027E9B40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4806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accent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7" name="Segnaposto testo 28">
            <a:extLst>
              <a:ext uri="{FF2B5EF4-FFF2-40B4-BE49-F238E27FC236}">
                <a16:creationId xmlns:a16="http://schemas.microsoft.com/office/drawing/2014/main" id="{C798E9A7-1C31-46D9-B8EA-59828339B7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4806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8" name="Segnaposto testo 28">
            <a:extLst>
              <a:ext uri="{FF2B5EF4-FFF2-40B4-BE49-F238E27FC236}">
                <a16:creationId xmlns:a16="http://schemas.microsoft.com/office/drawing/2014/main" id="{97932AFC-C61E-4F7C-A758-7E71A1C45A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59882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9" name="Segnaposto testo 28">
            <a:extLst>
              <a:ext uri="{FF2B5EF4-FFF2-40B4-BE49-F238E27FC236}">
                <a16:creationId xmlns:a16="http://schemas.microsoft.com/office/drawing/2014/main" id="{993AA2D3-D668-40C8-A073-627866A80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9882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accent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0" name="Segnaposto testo 28">
            <a:extLst>
              <a:ext uri="{FF2B5EF4-FFF2-40B4-BE49-F238E27FC236}">
                <a16:creationId xmlns:a16="http://schemas.microsoft.com/office/drawing/2014/main" id="{D54170FE-8449-4118-B49A-89E5AE041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59882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1" name="Segnaposto titolo 1">
            <a:extLst>
              <a:ext uri="{FF2B5EF4-FFF2-40B4-BE49-F238E27FC236}">
                <a16:creationId xmlns:a16="http://schemas.microsoft.com/office/drawing/2014/main" id="{BA44DDEC-1494-41BB-A2F7-D39028C1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937587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2F68884-7283-48EF-B315-53827BAF1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410098"/>
            <a:ext cx="2166253" cy="9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76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009D6241-3665-4979-BBA2-EB3122726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1CEC2A6-B09F-4EFE-9E67-6543D4C1B7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6974822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FC0186C3-F33D-48EE-9789-261D989339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1898" y="1800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AA2408B2-ADE8-49FE-8028-675AFACD7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5832475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15617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FE5B8E6-9966-4268-91F3-2DA6D93B20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1442" y="1708874"/>
            <a:ext cx="10161896" cy="44512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65334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42C06F64-DD78-4FE6-AB8C-9E00EFCADE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2800" y="1708874"/>
            <a:ext cx="5706579" cy="4447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A6D4A53-1887-4A47-B527-837A3FB9DC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0800" y="1708874"/>
            <a:ext cx="5706579" cy="4447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059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314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E1202DC0-5A83-4655-8498-E7C065096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373BEE6-424C-4DD7-817B-84704B3E3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22666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23F1B22-9FAF-4C51-8AAA-C5F09CA48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06E5506D-EE81-4F39-A567-C64F906E52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444043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1167655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1167655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7C5FC7-708D-4EF6-A855-401DEBC422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A6DDF61-F6DE-4361-AD5B-BABAFEB1D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77971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61087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61087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0"/>
            <a:ext cx="5605462" cy="63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0B794CE2-2DCD-4C8D-8D06-C7FB1A035F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F6F075E7-35E5-42AF-970E-DE2202AA03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47985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61087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61087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267495"/>
            <a:ext cx="5341937" cy="57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EF62B772-15B1-4C16-AF67-AAB45B0D7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17EE76B7-0AC3-403C-99D7-5D0C6FC4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04354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76567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765675" cy="4356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0"/>
            <a:ext cx="6960096" cy="63144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AF1B125-AD23-4DC7-B3E3-812F030D04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A8E6A4C6-B595-4272-A7E2-7306EDABA1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13397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Ap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A394C85-E2AD-479A-B76F-DFA5BB41B2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9" y="2787188"/>
            <a:ext cx="2857722" cy="1255543"/>
          </a:xfrm>
          <a:prstGeom prst="rect">
            <a:avLst/>
          </a:prstGeom>
        </p:spPr>
      </p:pic>
      <p:sp>
        <p:nvSpPr>
          <p:cNvPr id="3" name="Segnaposto immagine 10">
            <a:extLst>
              <a:ext uri="{FF2B5EF4-FFF2-40B4-BE49-F238E27FC236}">
                <a16:creationId xmlns:a16="http://schemas.microsoft.com/office/drawing/2014/main" id="{9CCE0AB1-41FD-4EDC-AB39-9282210F552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51544" y="0"/>
            <a:ext cx="9140456" cy="6858000"/>
          </a:xfrm>
          <a:custGeom>
            <a:avLst/>
            <a:gdLst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0456" h="6858000">
                <a:moveTo>
                  <a:pt x="0" y="0"/>
                </a:moveTo>
                <a:lnTo>
                  <a:pt x="9140456" y="0"/>
                </a:lnTo>
                <a:lnTo>
                  <a:pt x="9140456" y="6858000"/>
                </a:lnTo>
                <a:lnTo>
                  <a:pt x="0" y="6858000"/>
                </a:lnTo>
                <a:cubicBezTo>
                  <a:pt x="1265276" y="5858538"/>
                  <a:pt x="2647507" y="250928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latin typeface="Poppins" panose="00000500000000000000" pitchFamily="2" charset="0"/>
              </a:defRPr>
            </a:lvl1pPr>
          </a:lstStyle>
          <a:p>
            <a:r>
              <a:rPr lang="it-IT"/>
              <a:t>   </a:t>
            </a: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049324E1-916B-44BE-A2CA-01572E502A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2817" y="888227"/>
            <a:ext cx="5040000" cy="3024000"/>
          </a:xfrm>
          <a:prstGeom prst="rect">
            <a:avLst/>
          </a:prstGeom>
        </p:spPr>
        <p:txBody>
          <a:bodyPr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BC83BF07-630E-48B5-9C07-F0CEF6A2BF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2413" y="4249738"/>
            <a:ext cx="5040312" cy="100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8F9590B-AA34-4576-A95D-7E6FD9F1FF0F}"/>
              </a:ext>
            </a:extLst>
          </p:cNvPr>
          <p:cNvCxnSpPr/>
          <p:nvPr userDrawn="1"/>
        </p:nvCxnSpPr>
        <p:spPr>
          <a:xfrm>
            <a:off x="6705088" y="5410098"/>
            <a:ext cx="155235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63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-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76567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765675" cy="4356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267494"/>
            <a:ext cx="6696571" cy="577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11E01C7A-7BEB-4097-B2D5-43AFFECAB8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9EA2FF1C-9A92-4055-9019-5DA99DAB85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1288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2656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2656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1" y="0"/>
            <a:ext cx="7506789" cy="311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7770FBC1-A5D9-401E-9844-F7444DA8A6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602FE433-9B40-4921-9DC9-4592E27177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18B910-9B9D-48DA-AA66-5ACF85B7679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1" y="3193200"/>
            <a:ext cx="7506789" cy="311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1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2656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2656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2" y="2664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133AAD7E-D8DF-4986-862B-321587805F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841DD8AC-2CE0-4717-A6E0-0FB4678556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5AC2C2F-E25F-420E-994E-2D89E412151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2" y="32004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270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70088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70088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794557" y="0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794557" y="2123344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794557" y="4246687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9675EF38-F12D-4AE0-B318-24709B518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546072E1-8500-407E-9DB8-48D17743F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59800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70088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70088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865995" y="26749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865995" y="221798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7865995" y="416847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DD4EF6CB-752B-4DA4-9672-38F2AE423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421CB9B6-9C83-4513-BC3D-71361799A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85000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4 Immagini +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23F1B22-9FAF-4C51-8AAA-C5F09CA48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06E5506D-EE81-4F39-A567-C64F906E52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92A158C5-E8CE-4910-8D86-4FE4EFD1661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70152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5" name="그림 개체 틀 6">
            <a:extLst>
              <a:ext uri="{FF2B5EF4-FFF2-40B4-BE49-F238E27FC236}">
                <a16:creationId xmlns:a16="http://schemas.microsoft.com/office/drawing/2014/main" id="{CFB167B2-D57B-43A0-8B95-04ECA8D3ABA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11703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6" name="그림 개체 틀 32">
            <a:extLst>
              <a:ext uri="{FF2B5EF4-FFF2-40B4-BE49-F238E27FC236}">
                <a16:creationId xmlns:a16="http://schemas.microsoft.com/office/drawing/2014/main" id="{B1BB74FD-D03C-4A5F-8977-08154BC2029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53254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7" name="그림 개체 틀 34">
            <a:extLst>
              <a:ext uri="{FF2B5EF4-FFF2-40B4-BE49-F238E27FC236}">
                <a16:creationId xmlns:a16="http://schemas.microsoft.com/office/drawing/2014/main" id="{A0CB264D-24B6-4EBA-A297-C0B9F74DA9AE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094806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A771C0DD-B7FE-47D8-8932-6CD27F4E2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524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0" name="Segnaposto testo 28">
            <a:extLst>
              <a:ext uri="{FF2B5EF4-FFF2-40B4-BE49-F238E27FC236}">
                <a16:creationId xmlns:a16="http://schemas.microsoft.com/office/drawing/2014/main" id="{D850DEC3-46C7-4EC0-941C-BA1D619BB6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524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1" name="Segnaposto testo 28">
            <a:extLst>
              <a:ext uri="{FF2B5EF4-FFF2-40B4-BE49-F238E27FC236}">
                <a16:creationId xmlns:a16="http://schemas.microsoft.com/office/drawing/2014/main" id="{F4A94273-BFEA-4F8D-B002-5E02C53BA9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3524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2" name="Segnaposto testo 28">
            <a:extLst>
              <a:ext uri="{FF2B5EF4-FFF2-40B4-BE49-F238E27FC236}">
                <a16:creationId xmlns:a16="http://schemas.microsoft.com/office/drawing/2014/main" id="{3D9056A2-544F-4F61-B4CB-67FB3E746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11703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3" name="Segnaposto testo 28">
            <a:extLst>
              <a:ext uri="{FF2B5EF4-FFF2-40B4-BE49-F238E27FC236}">
                <a16:creationId xmlns:a16="http://schemas.microsoft.com/office/drawing/2014/main" id="{4FF65B3C-8C7E-4FFE-9D25-A58A62A033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11703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4" name="Segnaposto testo 28">
            <a:extLst>
              <a:ext uri="{FF2B5EF4-FFF2-40B4-BE49-F238E27FC236}">
                <a16:creationId xmlns:a16="http://schemas.microsoft.com/office/drawing/2014/main" id="{D30D1DC8-BA36-4095-8903-8F49AA0811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1703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5" name="Segnaposto testo 28">
            <a:extLst>
              <a:ext uri="{FF2B5EF4-FFF2-40B4-BE49-F238E27FC236}">
                <a16:creationId xmlns:a16="http://schemas.microsoft.com/office/drawing/2014/main" id="{5187E9AB-5FEC-4BF1-8365-64BF02B2E9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4806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6" name="Segnaposto testo 28">
            <a:extLst>
              <a:ext uri="{FF2B5EF4-FFF2-40B4-BE49-F238E27FC236}">
                <a16:creationId xmlns:a16="http://schemas.microsoft.com/office/drawing/2014/main" id="{0661FED8-4396-472D-B0DC-37027E9B40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4806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7" name="Segnaposto testo 28">
            <a:extLst>
              <a:ext uri="{FF2B5EF4-FFF2-40B4-BE49-F238E27FC236}">
                <a16:creationId xmlns:a16="http://schemas.microsoft.com/office/drawing/2014/main" id="{C798E9A7-1C31-46D9-B8EA-59828339B7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4806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8" name="Segnaposto testo 28">
            <a:extLst>
              <a:ext uri="{FF2B5EF4-FFF2-40B4-BE49-F238E27FC236}">
                <a16:creationId xmlns:a16="http://schemas.microsoft.com/office/drawing/2014/main" id="{97932AFC-C61E-4F7C-A758-7E71A1C45A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59882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9" name="Segnaposto testo 28">
            <a:extLst>
              <a:ext uri="{FF2B5EF4-FFF2-40B4-BE49-F238E27FC236}">
                <a16:creationId xmlns:a16="http://schemas.microsoft.com/office/drawing/2014/main" id="{993AA2D3-D668-40C8-A073-627866A80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9882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0" name="Segnaposto testo 28">
            <a:extLst>
              <a:ext uri="{FF2B5EF4-FFF2-40B4-BE49-F238E27FC236}">
                <a16:creationId xmlns:a16="http://schemas.microsoft.com/office/drawing/2014/main" id="{D54170FE-8449-4118-B49A-89E5AE041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59882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1" name="Segnaposto titolo 1">
            <a:extLst>
              <a:ext uri="{FF2B5EF4-FFF2-40B4-BE49-F238E27FC236}">
                <a16:creationId xmlns:a16="http://schemas.microsoft.com/office/drawing/2014/main" id="{BA44DDEC-1494-41BB-A2F7-D39028C1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798128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009D6241-3665-4979-BBA2-EB3122726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1CEC2A6-B09F-4EFE-9E67-6543D4C1B7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35148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FC0186C3-F33D-48EE-9789-261D989339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1898" y="1800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AA2408B2-ADE8-49FE-8028-675AFACD7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5832475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56551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FE5B8E6-9966-4268-91F3-2DA6D93B20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1442" y="1708874"/>
            <a:ext cx="10161896" cy="44512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933668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1D0AF379-7024-45BB-8C63-E27405FA509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2800" y="1708874"/>
            <a:ext cx="5706579" cy="4447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D9031517-C012-4287-9579-16E370CDB9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0800" y="1708874"/>
            <a:ext cx="5706579" cy="4447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82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5F8C436-50BB-46D3-92D1-A32E72258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9" y="2787188"/>
            <a:ext cx="2857722" cy="12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32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314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E1202DC0-5A83-4655-8498-E7C065096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373BEE6-424C-4DD7-817B-84704B3E3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3500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23F1B22-9FAF-4C51-8AAA-C5F09CA48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06E5506D-EE81-4F39-A567-C64F906E52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4964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B16563-69B8-4CC8-9C1D-91452215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10A0B44-1E8C-4AF1-A742-05556580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3145E-B1DA-43BC-8F82-43C4263E046D}" type="datetimeFigureOut">
              <a:rPr lang="it-IT" smtClean="0"/>
              <a:pPr/>
              <a:t>05/10/2023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EEAFB7-3C44-465E-80D7-9A5CC8714E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272CC6-F969-4BE6-92FF-DB5CFBA96BF0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F08A6BAA-C0E7-4B0E-B686-46B074C3CF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C58FA111-84C7-421E-901E-08D710D964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B8CBEDEC-81E0-45E9-B015-56754EEDD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1191991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088356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550800"/>
            <a:ext cx="5605462" cy="60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B929B8E3-4532-443C-B60E-BE8B1AD093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424C6F24-847F-4F69-9439-2B3A09B454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8082D5E-B846-4336-81A6-4CC58835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63099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AB479D78-55D5-4FFA-969E-98BC90D86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63099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204776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706220" y="684000"/>
            <a:ext cx="5341937" cy="57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34485BDB-3AC0-45B1-AFC1-1373E3BFCD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C16B034E-F942-4C55-B228-FC02B7363F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10961FAA-6050-4013-8055-078C6EC9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63099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25208779-DFD7-407B-BE88-BBEF31AB1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63099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591101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550800"/>
            <a:ext cx="6960096" cy="604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476E0E05-2D89-4791-B4BA-F48BECA06E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63B290BF-F38E-4D99-BE6F-7086069FE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22036A2B-C575-43B4-A184-1FBEDEF5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958244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038643E-73BD-4454-8E60-C62081A59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95824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117308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64000" y="684000"/>
            <a:ext cx="6696571" cy="577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D19CF0D3-43BE-4560-AC78-719D66BF04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DC129172-7073-40F6-981A-AA7BCBC244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41412EC-6EE8-4232-9E63-10FD4817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5064261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2EE11938-D42E-4989-8E1B-9E4F36DD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5064261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30775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1" y="3591161"/>
            <a:ext cx="7506789" cy="300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31AF81B-B579-49B3-869B-0E637E4812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1" y="550800"/>
            <a:ext cx="7506789" cy="300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74058B69-F030-4EB5-B963-FDA8EF505C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49F395E1-E3FB-404C-A6CA-8D7946D921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0F4DEB04-4AF2-46B0-8578-67CF7D03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395027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129DDCC2-6EC8-422B-9EC7-D97CED5C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395027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7655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811108" y="6912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38F7922-28CE-4C92-85E5-7C222A8807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6B0F2ADE-BB40-4FE6-A03C-8940A72B05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CDE63A89-C917-4BA5-9B03-863311DC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520922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9CC9E881-1271-4886-A102-EAC3E783F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520922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03BBBF15-41C8-4E6C-BB9B-7A9946BE9A4B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811108" y="36252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34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794557" y="550800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794557" y="2586103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794557" y="4621406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D2F438B2-2972-48D6-A3EB-3A993C838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02F67451-F2E1-4215-86D6-AFE00FD529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31A12690-E63B-46B3-BD53-80D9AFD1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4" y="648000"/>
            <a:ext cx="72243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4576A2F8-2404-453E-B2D1-BCAFC3989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4" y="2268000"/>
            <a:ext cx="72243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799635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 Titolo aran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467B1EFD-3A9D-457D-BBE0-7ACE87EB3F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78622" y="0"/>
            <a:ext cx="841337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ko-KR"/>
              <a:t>                                      </a:t>
            </a:r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E6CEB77F-C2FB-412D-ABD2-524F04C33F6A}"/>
              </a:ext>
            </a:extLst>
          </p:cNvPr>
          <p:cNvSpPr/>
          <p:nvPr userDrawn="1"/>
        </p:nvSpPr>
        <p:spPr>
          <a:xfrm flipH="1">
            <a:off x="-7127" y="-1"/>
            <a:ext cx="3779026" cy="68579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A73D10D-42B2-4140-B143-9E1099C04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875" y="260351"/>
            <a:ext cx="3486150" cy="4883150"/>
          </a:xfrm>
          <a:prstGeom prst="rect">
            <a:avLst/>
          </a:prstGeom>
        </p:spPr>
        <p:txBody>
          <a:bodyPr anchor="b" anchorCtr="0"/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98B74FA1-92E9-41CD-8A30-4D1772522A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471" y="5290344"/>
            <a:ext cx="3486150" cy="1307306"/>
          </a:xfrm>
          <a:prstGeom prst="rect">
            <a:avLst/>
          </a:prstGeom>
        </p:spPr>
        <p:txBody>
          <a:bodyPr lIns="108000"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4574350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865995" y="69156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865995" y="264205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7865995" y="459254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E766A17C-48EE-4585-B721-10910733A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00A87F12-BCB5-459B-90E6-38DDDA6595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34D918B-0F86-4F34-9A5E-248773CE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7078592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6B2EFC54-9286-43CA-A8AA-9D71AD0F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7078592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32786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4 Immagini +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92A158C5-E8CE-4910-8D86-4FE4EFD1661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70152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5" name="그림 개체 틀 6">
            <a:extLst>
              <a:ext uri="{FF2B5EF4-FFF2-40B4-BE49-F238E27FC236}">
                <a16:creationId xmlns:a16="http://schemas.microsoft.com/office/drawing/2014/main" id="{CFB167B2-D57B-43A0-8B95-04ECA8D3ABA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11703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6" name="그림 개체 틀 32">
            <a:extLst>
              <a:ext uri="{FF2B5EF4-FFF2-40B4-BE49-F238E27FC236}">
                <a16:creationId xmlns:a16="http://schemas.microsoft.com/office/drawing/2014/main" id="{B1BB74FD-D03C-4A5F-8977-08154BC2029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53254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7" name="그림 개체 틀 34">
            <a:extLst>
              <a:ext uri="{FF2B5EF4-FFF2-40B4-BE49-F238E27FC236}">
                <a16:creationId xmlns:a16="http://schemas.microsoft.com/office/drawing/2014/main" id="{A0CB264D-24B6-4EBA-A297-C0B9F74DA9AE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094806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A771C0DD-B7FE-47D8-8932-6CD27F4E2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524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0" name="Segnaposto testo 28">
            <a:extLst>
              <a:ext uri="{FF2B5EF4-FFF2-40B4-BE49-F238E27FC236}">
                <a16:creationId xmlns:a16="http://schemas.microsoft.com/office/drawing/2014/main" id="{D850DEC3-46C7-4EC0-941C-BA1D619BB6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524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1" name="Segnaposto testo 28">
            <a:extLst>
              <a:ext uri="{FF2B5EF4-FFF2-40B4-BE49-F238E27FC236}">
                <a16:creationId xmlns:a16="http://schemas.microsoft.com/office/drawing/2014/main" id="{F4A94273-BFEA-4F8D-B002-5E02C53BA9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3524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2" name="Segnaposto testo 28">
            <a:extLst>
              <a:ext uri="{FF2B5EF4-FFF2-40B4-BE49-F238E27FC236}">
                <a16:creationId xmlns:a16="http://schemas.microsoft.com/office/drawing/2014/main" id="{3D9056A2-544F-4F61-B4CB-67FB3E746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11703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3" name="Segnaposto testo 28">
            <a:extLst>
              <a:ext uri="{FF2B5EF4-FFF2-40B4-BE49-F238E27FC236}">
                <a16:creationId xmlns:a16="http://schemas.microsoft.com/office/drawing/2014/main" id="{4FF65B3C-8C7E-4FFE-9D25-A58A62A033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11703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4" name="Segnaposto testo 28">
            <a:extLst>
              <a:ext uri="{FF2B5EF4-FFF2-40B4-BE49-F238E27FC236}">
                <a16:creationId xmlns:a16="http://schemas.microsoft.com/office/drawing/2014/main" id="{D30D1DC8-BA36-4095-8903-8F49AA0811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1703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5" name="Segnaposto testo 28">
            <a:extLst>
              <a:ext uri="{FF2B5EF4-FFF2-40B4-BE49-F238E27FC236}">
                <a16:creationId xmlns:a16="http://schemas.microsoft.com/office/drawing/2014/main" id="{5187E9AB-5FEC-4BF1-8365-64BF02B2E9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4806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6" name="Segnaposto testo 28">
            <a:extLst>
              <a:ext uri="{FF2B5EF4-FFF2-40B4-BE49-F238E27FC236}">
                <a16:creationId xmlns:a16="http://schemas.microsoft.com/office/drawing/2014/main" id="{0661FED8-4396-472D-B0DC-37027E9B40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4806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7" name="Segnaposto testo 28">
            <a:extLst>
              <a:ext uri="{FF2B5EF4-FFF2-40B4-BE49-F238E27FC236}">
                <a16:creationId xmlns:a16="http://schemas.microsoft.com/office/drawing/2014/main" id="{C798E9A7-1C31-46D9-B8EA-59828339B7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4806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8" name="Segnaposto testo 28">
            <a:extLst>
              <a:ext uri="{FF2B5EF4-FFF2-40B4-BE49-F238E27FC236}">
                <a16:creationId xmlns:a16="http://schemas.microsoft.com/office/drawing/2014/main" id="{97932AFC-C61E-4F7C-A758-7E71A1C45A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59882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9" name="Segnaposto testo 28">
            <a:extLst>
              <a:ext uri="{FF2B5EF4-FFF2-40B4-BE49-F238E27FC236}">
                <a16:creationId xmlns:a16="http://schemas.microsoft.com/office/drawing/2014/main" id="{993AA2D3-D668-40C8-A073-627866A80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9882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0" name="Segnaposto testo 28">
            <a:extLst>
              <a:ext uri="{FF2B5EF4-FFF2-40B4-BE49-F238E27FC236}">
                <a16:creationId xmlns:a16="http://schemas.microsoft.com/office/drawing/2014/main" id="{D54170FE-8449-4118-B49A-89E5AE041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59882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7129E076-8578-4FA5-A5B7-0F53AF7DF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Segnaposto testo 6">
            <a:extLst>
              <a:ext uri="{FF2B5EF4-FFF2-40B4-BE49-F238E27FC236}">
                <a16:creationId xmlns:a16="http://schemas.microsoft.com/office/drawing/2014/main" id="{F1BD8F57-63CC-4449-A0BC-01276DDB08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titolo 1">
            <a:extLst>
              <a:ext uri="{FF2B5EF4-FFF2-40B4-BE49-F238E27FC236}">
                <a16:creationId xmlns:a16="http://schemas.microsoft.com/office/drawing/2014/main" id="{F224D736-A024-4E60-9F8E-9C3554DD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63262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20153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AFD34D45-2E80-4CCF-886E-6380B03133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1898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Segnaposto testo 5">
            <a:extLst>
              <a:ext uri="{FF2B5EF4-FFF2-40B4-BE49-F238E27FC236}">
                <a16:creationId xmlns:a16="http://schemas.microsoft.com/office/drawing/2014/main" id="{C697CE62-7806-4BF7-861C-A0A68854E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2124000"/>
            <a:ext cx="5832475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81591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FE5B8E6-9966-4268-91F3-2DA6D93B20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1442" y="2115366"/>
            <a:ext cx="10161896" cy="4334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DD8786DF-071A-4E17-AC59-F2D4892CCE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8700C366-3B61-4255-BE2A-A6288CA966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25E9CE01-A274-4333-9BA0-F2F80D57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9685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AFD34D45-2E80-4CCF-886E-6380B03133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0000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F650D01-347C-4441-B044-8F693F9BCB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0800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784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550800"/>
            <a:ext cx="12192000" cy="604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59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44B94CD-52C1-4B24-B976-E053F99058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EA3C2B37-937B-452E-BE59-3930E1A65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924225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B16563-69B8-4CC8-9C1D-91452215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10A0B44-1E8C-4AF1-A742-05556580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3145E-B1DA-43BC-8F82-43C4263E046D}" type="datetimeFigureOut">
              <a:rPr lang="it-IT" smtClean="0"/>
              <a:pPr/>
              <a:t>05/10/2023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EEAFB7-3C44-465E-80D7-9A5CC8714E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272CC6-F969-4BE6-92FF-DB5CFBA96BF0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F08A6BAA-C0E7-4B0E-B686-46B074C3CF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C58FA111-84C7-421E-901E-08D710D964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B8CBEDEC-81E0-45E9-B015-56754EEDD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1191991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011394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550800"/>
            <a:ext cx="5605462" cy="60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B929B8E3-4532-443C-B60E-BE8B1AD093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424C6F24-847F-4F69-9439-2B3A09B454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8082D5E-B846-4336-81A6-4CC58835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63099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AB479D78-55D5-4FFA-969E-98BC90D86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63099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3432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 Titolo b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467B1EFD-3A9D-457D-BBE0-7ACE87EB3F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71898" y="0"/>
            <a:ext cx="84201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ko-KR"/>
              <a:t>                                      </a:t>
            </a:r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E6CEB77F-C2FB-412D-ABD2-524F04C33F6A}"/>
              </a:ext>
            </a:extLst>
          </p:cNvPr>
          <p:cNvSpPr/>
          <p:nvPr userDrawn="1"/>
        </p:nvSpPr>
        <p:spPr>
          <a:xfrm flipH="1">
            <a:off x="-7127" y="-1"/>
            <a:ext cx="3779026" cy="68579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A73D10D-42B2-4140-B143-9E1099C04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875" y="260351"/>
            <a:ext cx="3486150" cy="4883150"/>
          </a:xfrm>
          <a:prstGeom prst="rect">
            <a:avLst/>
          </a:prstGeom>
        </p:spPr>
        <p:txBody>
          <a:bodyPr anchor="b" anchorCtr="0"/>
          <a:lstStyle>
            <a:lvl1pPr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98B74FA1-92E9-41CD-8A30-4D1772522A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471" y="5290344"/>
            <a:ext cx="3486150" cy="1307306"/>
          </a:xfrm>
          <a:prstGeom prst="rect">
            <a:avLst/>
          </a:prstGeom>
        </p:spPr>
        <p:txBody>
          <a:bodyPr lIns="108000"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592825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706220" y="684000"/>
            <a:ext cx="5341937" cy="57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34485BDB-3AC0-45B1-AFC1-1373E3BFCD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C16B034E-F942-4C55-B228-FC02B7363F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10961FAA-6050-4013-8055-078C6EC9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63099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25208779-DFD7-407B-BE88-BBEF31AB1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63099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390261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550800"/>
            <a:ext cx="6960096" cy="604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476E0E05-2D89-4791-B4BA-F48BECA06E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63B290BF-F38E-4D99-BE6F-7086069FE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22036A2B-C575-43B4-A184-1FBEDEF5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958244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038643E-73BD-4454-8E60-C62081A59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95824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0475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64000" y="684000"/>
            <a:ext cx="6696571" cy="577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D19CF0D3-43BE-4560-AC78-719D66BF04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DC129172-7073-40F6-981A-AA7BCBC244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41412EC-6EE8-4232-9E63-10FD4817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5064261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2EE11938-D42E-4989-8E1B-9E4F36DD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5064261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30291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1" y="550800"/>
            <a:ext cx="7506789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74058B69-F030-4EB5-B963-FDA8EF505C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49F395E1-E3FB-404C-A6CA-8D7946D921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0F4DEB04-4AF2-46B0-8578-67CF7D03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395027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129DDCC2-6EC8-422B-9EC7-D97CED5C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395027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A901B22-C6C7-4A12-8E6B-98F92C23C8E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85211" y="3610800"/>
            <a:ext cx="7506789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270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811108" y="6912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38F7922-28CE-4C92-85E5-7C222A8807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6B0F2ADE-BB40-4FE6-A03C-8940A72B05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CDE63A89-C917-4BA5-9B03-863311DC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520922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9CC9E881-1271-4886-A102-EAC3E783F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520922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F941BAD-9F7D-425F-802F-40AA0127CE8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811108" y="36252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97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794557" y="550800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794557" y="2586103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794557" y="4621406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D2F438B2-2972-48D6-A3EB-3A993C838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02F67451-F2E1-4215-86D6-AFE00FD529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31A12690-E63B-46B3-BD53-80D9AFD1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4" y="648000"/>
            <a:ext cx="72243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4576A2F8-2404-453E-B2D1-BCAFC3989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4" y="2268000"/>
            <a:ext cx="72243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884389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865995" y="69156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865995" y="264205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7865995" y="459254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E766A17C-48EE-4585-B721-10910733A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00A87F12-BCB5-459B-90E6-38DDDA6595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34D918B-0F86-4F34-9A5E-248773CE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7078592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6B2EFC54-9286-43CA-A8AA-9D71AD0F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7078592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03383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4 Immagini +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92A158C5-E8CE-4910-8D86-4FE4EFD1661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70152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5" name="그림 개체 틀 6">
            <a:extLst>
              <a:ext uri="{FF2B5EF4-FFF2-40B4-BE49-F238E27FC236}">
                <a16:creationId xmlns:a16="http://schemas.microsoft.com/office/drawing/2014/main" id="{CFB167B2-D57B-43A0-8B95-04ECA8D3ABA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11703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6" name="그림 개체 틀 32">
            <a:extLst>
              <a:ext uri="{FF2B5EF4-FFF2-40B4-BE49-F238E27FC236}">
                <a16:creationId xmlns:a16="http://schemas.microsoft.com/office/drawing/2014/main" id="{B1BB74FD-D03C-4A5F-8977-08154BC2029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53254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7" name="그림 개체 틀 34">
            <a:extLst>
              <a:ext uri="{FF2B5EF4-FFF2-40B4-BE49-F238E27FC236}">
                <a16:creationId xmlns:a16="http://schemas.microsoft.com/office/drawing/2014/main" id="{A0CB264D-24B6-4EBA-A297-C0B9F74DA9AE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094806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A771C0DD-B7FE-47D8-8932-6CD27F4E2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524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0" name="Segnaposto testo 28">
            <a:extLst>
              <a:ext uri="{FF2B5EF4-FFF2-40B4-BE49-F238E27FC236}">
                <a16:creationId xmlns:a16="http://schemas.microsoft.com/office/drawing/2014/main" id="{D850DEC3-46C7-4EC0-941C-BA1D619BB6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524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1" name="Segnaposto testo 28">
            <a:extLst>
              <a:ext uri="{FF2B5EF4-FFF2-40B4-BE49-F238E27FC236}">
                <a16:creationId xmlns:a16="http://schemas.microsoft.com/office/drawing/2014/main" id="{F4A94273-BFEA-4F8D-B002-5E02C53BA9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3524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2" name="Segnaposto testo 28">
            <a:extLst>
              <a:ext uri="{FF2B5EF4-FFF2-40B4-BE49-F238E27FC236}">
                <a16:creationId xmlns:a16="http://schemas.microsoft.com/office/drawing/2014/main" id="{3D9056A2-544F-4F61-B4CB-67FB3E746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11703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3" name="Segnaposto testo 28">
            <a:extLst>
              <a:ext uri="{FF2B5EF4-FFF2-40B4-BE49-F238E27FC236}">
                <a16:creationId xmlns:a16="http://schemas.microsoft.com/office/drawing/2014/main" id="{4FF65B3C-8C7E-4FFE-9D25-A58A62A033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11703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4" name="Segnaposto testo 28">
            <a:extLst>
              <a:ext uri="{FF2B5EF4-FFF2-40B4-BE49-F238E27FC236}">
                <a16:creationId xmlns:a16="http://schemas.microsoft.com/office/drawing/2014/main" id="{D30D1DC8-BA36-4095-8903-8F49AA0811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1703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5" name="Segnaposto testo 28">
            <a:extLst>
              <a:ext uri="{FF2B5EF4-FFF2-40B4-BE49-F238E27FC236}">
                <a16:creationId xmlns:a16="http://schemas.microsoft.com/office/drawing/2014/main" id="{5187E9AB-5FEC-4BF1-8365-64BF02B2E9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4806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6" name="Segnaposto testo 28">
            <a:extLst>
              <a:ext uri="{FF2B5EF4-FFF2-40B4-BE49-F238E27FC236}">
                <a16:creationId xmlns:a16="http://schemas.microsoft.com/office/drawing/2014/main" id="{0661FED8-4396-472D-B0DC-37027E9B40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4806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7" name="Segnaposto testo 28">
            <a:extLst>
              <a:ext uri="{FF2B5EF4-FFF2-40B4-BE49-F238E27FC236}">
                <a16:creationId xmlns:a16="http://schemas.microsoft.com/office/drawing/2014/main" id="{C798E9A7-1C31-46D9-B8EA-59828339B7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4806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8" name="Segnaposto testo 28">
            <a:extLst>
              <a:ext uri="{FF2B5EF4-FFF2-40B4-BE49-F238E27FC236}">
                <a16:creationId xmlns:a16="http://schemas.microsoft.com/office/drawing/2014/main" id="{97932AFC-C61E-4F7C-A758-7E71A1C45A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59882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9" name="Segnaposto testo 28">
            <a:extLst>
              <a:ext uri="{FF2B5EF4-FFF2-40B4-BE49-F238E27FC236}">
                <a16:creationId xmlns:a16="http://schemas.microsoft.com/office/drawing/2014/main" id="{993AA2D3-D668-40C8-A073-627866A80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9882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0" name="Segnaposto testo 28">
            <a:extLst>
              <a:ext uri="{FF2B5EF4-FFF2-40B4-BE49-F238E27FC236}">
                <a16:creationId xmlns:a16="http://schemas.microsoft.com/office/drawing/2014/main" id="{D54170FE-8449-4118-B49A-89E5AE041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59882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7129E076-8578-4FA5-A5B7-0F53AF7DF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Segnaposto testo 6">
            <a:extLst>
              <a:ext uri="{FF2B5EF4-FFF2-40B4-BE49-F238E27FC236}">
                <a16:creationId xmlns:a16="http://schemas.microsoft.com/office/drawing/2014/main" id="{F1BD8F57-63CC-4449-A0BC-01276DDB08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titolo 1">
            <a:extLst>
              <a:ext uri="{FF2B5EF4-FFF2-40B4-BE49-F238E27FC236}">
                <a16:creationId xmlns:a16="http://schemas.microsoft.com/office/drawing/2014/main" id="{F224D736-A024-4E60-9F8E-9C3554DD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2761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33887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AFD34D45-2E80-4CCF-886E-6380B03133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1898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Segnaposto testo 5">
            <a:extLst>
              <a:ext uri="{FF2B5EF4-FFF2-40B4-BE49-F238E27FC236}">
                <a16:creationId xmlns:a16="http://schemas.microsoft.com/office/drawing/2014/main" id="{C697CE62-7806-4BF7-861C-A0A68854E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2124000"/>
            <a:ext cx="5832475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81213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_ Titolo aran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10">
            <a:extLst>
              <a:ext uri="{FF2B5EF4-FFF2-40B4-BE49-F238E27FC236}">
                <a16:creationId xmlns:a16="http://schemas.microsoft.com/office/drawing/2014/main" id="{4C35D42E-4455-4D08-924D-D892114D6A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1544" y="0"/>
            <a:ext cx="9140456" cy="6858000"/>
          </a:xfrm>
          <a:custGeom>
            <a:avLst/>
            <a:gdLst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0456" h="6858000">
                <a:moveTo>
                  <a:pt x="0" y="0"/>
                </a:moveTo>
                <a:lnTo>
                  <a:pt x="9140456" y="0"/>
                </a:lnTo>
                <a:lnTo>
                  <a:pt x="9140456" y="6858000"/>
                </a:lnTo>
                <a:lnTo>
                  <a:pt x="0" y="6858000"/>
                </a:lnTo>
                <a:cubicBezTo>
                  <a:pt x="1265276" y="5858538"/>
                  <a:pt x="2647507" y="250928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latin typeface="+mn-lt"/>
              </a:defRPr>
            </a:lvl1pPr>
          </a:lstStyle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FB329AF-977A-4CD2-979D-45D1B2DA17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2875" y="260351"/>
            <a:ext cx="3486150" cy="4883150"/>
          </a:xfrm>
          <a:prstGeom prst="rect">
            <a:avLst/>
          </a:prstGeom>
        </p:spPr>
        <p:txBody>
          <a:bodyPr anchor="b" anchorCtr="0"/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BDFED81-C641-4DA4-9D59-2F4C3EB1A0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471" y="5290344"/>
            <a:ext cx="3486150" cy="1307306"/>
          </a:xfrm>
          <a:prstGeom prst="rect">
            <a:avLst/>
          </a:prstGeom>
        </p:spPr>
        <p:txBody>
          <a:bodyPr lIns="108000"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16103210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FE5B8E6-9966-4268-91F3-2DA6D93B20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1442" y="2115366"/>
            <a:ext cx="10161896" cy="4334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DD8786DF-071A-4E17-AC59-F2D4892CCE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8700C366-3B61-4255-BE2A-A6288CA966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25E9CE01-A274-4333-9BA0-F2F80D57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4088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AFD34D45-2E80-4CCF-886E-6380B03133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0000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1198A989-15FB-4BEE-8568-025568070E3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0800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18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550800"/>
            <a:ext cx="12192000" cy="604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19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44B94CD-52C1-4B24-B976-E053F99058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EA3C2B37-937B-452E-BE59-3930E1A65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663986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a</a:t>
            </a:r>
          </a:p>
        </p:txBody>
      </p:sp>
      <p:grpSp>
        <p:nvGrpSpPr>
          <p:cNvPr id="12" name="Shape 267">
            <a:extLst>
              <a:ext uri="{FF2B5EF4-FFF2-40B4-BE49-F238E27FC236}">
                <a16:creationId xmlns:a16="http://schemas.microsoft.com/office/drawing/2014/main" id="{161510F9-DB20-4C6A-BE00-143084418967}"/>
              </a:ext>
            </a:extLst>
          </p:cNvPr>
          <p:cNvGrpSpPr/>
          <p:nvPr userDrawn="1"/>
        </p:nvGrpSpPr>
        <p:grpSpPr>
          <a:xfrm>
            <a:off x="5361661" y="1523373"/>
            <a:ext cx="347107" cy="438984"/>
            <a:chOff x="584925" y="238125"/>
            <a:chExt cx="415200" cy="525100"/>
          </a:xfrm>
          <a:solidFill>
            <a:schemeClr val="bg1">
              <a:lumMod val="50000"/>
            </a:schemeClr>
          </a:solidFill>
        </p:grpSpPr>
        <p:sp>
          <p:nvSpPr>
            <p:cNvPr id="13" name="Shape 268">
              <a:extLst>
                <a:ext uri="{FF2B5EF4-FFF2-40B4-BE49-F238E27FC236}">
                  <a16:creationId xmlns:a16="http://schemas.microsoft.com/office/drawing/2014/main" id="{B7933858-3BF4-4761-8C8A-AE49E2DBC77A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69">
              <a:extLst>
                <a:ext uri="{FF2B5EF4-FFF2-40B4-BE49-F238E27FC236}">
                  <a16:creationId xmlns:a16="http://schemas.microsoft.com/office/drawing/2014/main" id="{537A5761-EF81-4D31-8C96-AECDB6089BF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70">
              <a:extLst>
                <a:ext uri="{FF2B5EF4-FFF2-40B4-BE49-F238E27FC236}">
                  <a16:creationId xmlns:a16="http://schemas.microsoft.com/office/drawing/2014/main" id="{0EB1F3A1-0EF5-4BB5-AE51-F6AA28B6FE7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71">
              <a:extLst>
                <a:ext uri="{FF2B5EF4-FFF2-40B4-BE49-F238E27FC236}">
                  <a16:creationId xmlns:a16="http://schemas.microsoft.com/office/drawing/2014/main" id="{1541410F-1894-445B-A33D-CC126355E881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2">
              <a:extLst>
                <a:ext uri="{FF2B5EF4-FFF2-40B4-BE49-F238E27FC236}">
                  <a16:creationId xmlns:a16="http://schemas.microsoft.com/office/drawing/2014/main" id="{40AA5FB8-5A86-4F82-9158-BE462806561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73">
              <a:extLst>
                <a:ext uri="{FF2B5EF4-FFF2-40B4-BE49-F238E27FC236}">
                  <a16:creationId xmlns:a16="http://schemas.microsoft.com/office/drawing/2014/main" id="{99151F04-B519-49E5-952C-73033273150D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Shape 274">
            <a:extLst>
              <a:ext uri="{FF2B5EF4-FFF2-40B4-BE49-F238E27FC236}">
                <a16:creationId xmlns:a16="http://schemas.microsoft.com/office/drawing/2014/main" id="{00889C35-1111-4F50-8852-436D43A0D2BA}"/>
              </a:ext>
            </a:extLst>
          </p:cNvPr>
          <p:cNvGrpSpPr/>
          <p:nvPr userDrawn="1"/>
        </p:nvGrpSpPr>
        <p:grpSpPr>
          <a:xfrm>
            <a:off x="5912920" y="1587160"/>
            <a:ext cx="371623" cy="309362"/>
            <a:chOff x="1244325" y="314425"/>
            <a:chExt cx="444525" cy="370050"/>
          </a:xfrm>
          <a:solidFill>
            <a:schemeClr val="bg1">
              <a:lumMod val="50000"/>
            </a:schemeClr>
          </a:solidFill>
        </p:grpSpPr>
        <p:sp>
          <p:nvSpPr>
            <p:cNvPr id="20" name="Shape 275">
              <a:extLst>
                <a:ext uri="{FF2B5EF4-FFF2-40B4-BE49-F238E27FC236}">
                  <a16:creationId xmlns:a16="http://schemas.microsoft.com/office/drawing/2014/main" id="{38E9F56A-C730-43F5-856B-F262406C2D8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76">
              <a:extLst>
                <a:ext uri="{FF2B5EF4-FFF2-40B4-BE49-F238E27FC236}">
                  <a16:creationId xmlns:a16="http://schemas.microsoft.com/office/drawing/2014/main" id="{D0C3A838-5B20-4D8C-BB47-8C5F9B860C89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Shape 277">
            <a:extLst>
              <a:ext uri="{FF2B5EF4-FFF2-40B4-BE49-F238E27FC236}">
                <a16:creationId xmlns:a16="http://schemas.microsoft.com/office/drawing/2014/main" id="{8357BA09-2857-41E2-B28E-A586776E21FE}"/>
              </a:ext>
            </a:extLst>
          </p:cNvPr>
          <p:cNvGrpSpPr/>
          <p:nvPr userDrawn="1"/>
        </p:nvGrpSpPr>
        <p:grpSpPr>
          <a:xfrm>
            <a:off x="6484618" y="1585634"/>
            <a:ext cx="355300" cy="312413"/>
            <a:chOff x="1928175" y="312600"/>
            <a:chExt cx="425000" cy="373700"/>
          </a:xfrm>
          <a:solidFill>
            <a:schemeClr val="bg1">
              <a:lumMod val="50000"/>
            </a:schemeClr>
          </a:solidFill>
        </p:grpSpPr>
        <p:sp>
          <p:nvSpPr>
            <p:cNvPr id="23" name="Shape 278">
              <a:extLst>
                <a:ext uri="{FF2B5EF4-FFF2-40B4-BE49-F238E27FC236}">
                  <a16:creationId xmlns:a16="http://schemas.microsoft.com/office/drawing/2014/main" id="{A47A9D93-070A-4A16-A901-33D8FFB56D3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79">
              <a:extLst>
                <a:ext uri="{FF2B5EF4-FFF2-40B4-BE49-F238E27FC236}">
                  <a16:creationId xmlns:a16="http://schemas.microsoft.com/office/drawing/2014/main" id="{C6AAB7BA-B207-4528-B2F9-2F293E4220BE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Shape 280">
            <a:extLst>
              <a:ext uri="{FF2B5EF4-FFF2-40B4-BE49-F238E27FC236}">
                <a16:creationId xmlns:a16="http://schemas.microsoft.com/office/drawing/2014/main" id="{2463E62E-B24A-4547-95DF-1B51406E152B}"/>
              </a:ext>
            </a:extLst>
          </p:cNvPr>
          <p:cNvSpPr/>
          <p:nvPr userDrawn="1"/>
        </p:nvSpPr>
        <p:spPr>
          <a:xfrm>
            <a:off x="7080395" y="1574420"/>
            <a:ext cx="290970" cy="33486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81">
            <a:extLst>
              <a:ext uri="{FF2B5EF4-FFF2-40B4-BE49-F238E27FC236}">
                <a16:creationId xmlns:a16="http://schemas.microsoft.com/office/drawing/2014/main" id="{8D74B581-DE22-4D7D-9359-4DD9EB419B4E}"/>
              </a:ext>
            </a:extLst>
          </p:cNvPr>
          <p:cNvSpPr/>
          <p:nvPr userDrawn="1"/>
        </p:nvSpPr>
        <p:spPr>
          <a:xfrm>
            <a:off x="7663841" y="1575445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Shape 282">
            <a:extLst>
              <a:ext uri="{FF2B5EF4-FFF2-40B4-BE49-F238E27FC236}">
                <a16:creationId xmlns:a16="http://schemas.microsoft.com/office/drawing/2014/main" id="{FCF7A907-03FF-4BFC-86D1-080684530DF1}"/>
              </a:ext>
            </a:extLst>
          </p:cNvPr>
          <p:cNvGrpSpPr/>
          <p:nvPr userDrawn="1"/>
        </p:nvGrpSpPr>
        <p:grpSpPr>
          <a:xfrm>
            <a:off x="8148656" y="1569311"/>
            <a:ext cx="408386" cy="345080"/>
            <a:chOff x="3918650" y="293075"/>
            <a:chExt cx="488500" cy="412775"/>
          </a:xfrm>
          <a:solidFill>
            <a:schemeClr val="bg1">
              <a:lumMod val="50000"/>
            </a:schemeClr>
          </a:solidFill>
        </p:grpSpPr>
        <p:sp>
          <p:nvSpPr>
            <p:cNvPr id="28" name="Shape 283">
              <a:extLst>
                <a:ext uri="{FF2B5EF4-FFF2-40B4-BE49-F238E27FC236}">
                  <a16:creationId xmlns:a16="http://schemas.microsoft.com/office/drawing/2014/main" id="{1C7879F2-E001-47B9-A3B5-788A7B5C960A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84">
              <a:extLst>
                <a:ext uri="{FF2B5EF4-FFF2-40B4-BE49-F238E27FC236}">
                  <a16:creationId xmlns:a16="http://schemas.microsoft.com/office/drawing/2014/main" id="{9340D9EA-30D1-4E52-8661-0B29CCD14C72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285">
              <a:extLst>
                <a:ext uri="{FF2B5EF4-FFF2-40B4-BE49-F238E27FC236}">
                  <a16:creationId xmlns:a16="http://schemas.microsoft.com/office/drawing/2014/main" id="{0E1C432D-EC94-4E50-93B0-B7FEB332C4EE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Shape 286">
            <a:extLst>
              <a:ext uri="{FF2B5EF4-FFF2-40B4-BE49-F238E27FC236}">
                <a16:creationId xmlns:a16="http://schemas.microsoft.com/office/drawing/2014/main" id="{A15C6FC7-EC3B-4AEC-A6B3-20CEDA356D80}"/>
              </a:ext>
            </a:extLst>
          </p:cNvPr>
          <p:cNvGrpSpPr/>
          <p:nvPr userDrawn="1"/>
        </p:nvGrpSpPr>
        <p:grpSpPr>
          <a:xfrm>
            <a:off x="8748423" y="1543270"/>
            <a:ext cx="335905" cy="397142"/>
            <a:chOff x="4636075" y="261925"/>
            <a:chExt cx="401800" cy="475050"/>
          </a:xfrm>
          <a:solidFill>
            <a:schemeClr val="bg1">
              <a:lumMod val="50000"/>
            </a:schemeClr>
          </a:solidFill>
        </p:grpSpPr>
        <p:sp>
          <p:nvSpPr>
            <p:cNvPr id="32" name="Shape 287">
              <a:extLst>
                <a:ext uri="{FF2B5EF4-FFF2-40B4-BE49-F238E27FC236}">
                  <a16:creationId xmlns:a16="http://schemas.microsoft.com/office/drawing/2014/main" id="{3A5B7B8F-E1DA-4D8D-A7D2-EACD8CCA159A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288">
              <a:extLst>
                <a:ext uri="{FF2B5EF4-FFF2-40B4-BE49-F238E27FC236}">
                  <a16:creationId xmlns:a16="http://schemas.microsoft.com/office/drawing/2014/main" id="{3C284BFF-F172-4E1F-A2D1-6D9B98E6DBE5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289">
              <a:extLst>
                <a:ext uri="{FF2B5EF4-FFF2-40B4-BE49-F238E27FC236}">
                  <a16:creationId xmlns:a16="http://schemas.microsoft.com/office/drawing/2014/main" id="{839EBC5E-269E-4746-B8F8-019ECBE3903B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290">
              <a:extLst>
                <a:ext uri="{FF2B5EF4-FFF2-40B4-BE49-F238E27FC236}">
                  <a16:creationId xmlns:a16="http://schemas.microsoft.com/office/drawing/2014/main" id="{B5977835-3833-4804-B968-216A40FC8DC6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291">
            <a:extLst>
              <a:ext uri="{FF2B5EF4-FFF2-40B4-BE49-F238E27FC236}">
                <a16:creationId xmlns:a16="http://schemas.microsoft.com/office/drawing/2014/main" id="{9E575FA0-5490-45B2-B8AC-F0A45A941A0A}"/>
              </a:ext>
            </a:extLst>
          </p:cNvPr>
          <p:cNvSpPr/>
          <p:nvPr userDrawn="1"/>
        </p:nvSpPr>
        <p:spPr>
          <a:xfrm>
            <a:off x="9287624" y="1573898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Shape 292">
            <a:extLst>
              <a:ext uri="{FF2B5EF4-FFF2-40B4-BE49-F238E27FC236}">
                <a16:creationId xmlns:a16="http://schemas.microsoft.com/office/drawing/2014/main" id="{9512F31C-6CD2-4AD0-84FE-484CEA1FFEDF}"/>
              </a:ext>
            </a:extLst>
          </p:cNvPr>
          <p:cNvGrpSpPr/>
          <p:nvPr userDrawn="1"/>
        </p:nvGrpSpPr>
        <p:grpSpPr>
          <a:xfrm>
            <a:off x="9874975" y="1576459"/>
            <a:ext cx="336908" cy="330262"/>
            <a:chOff x="5983625" y="301625"/>
            <a:chExt cx="403000" cy="395050"/>
          </a:xfrm>
          <a:solidFill>
            <a:schemeClr val="bg1">
              <a:lumMod val="50000"/>
            </a:schemeClr>
          </a:solidFill>
        </p:grpSpPr>
        <p:sp>
          <p:nvSpPr>
            <p:cNvPr id="38" name="Shape 293">
              <a:extLst>
                <a:ext uri="{FF2B5EF4-FFF2-40B4-BE49-F238E27FC236}">
                  <a16:creationId xmlns:a16="http://schemas.microsoft.com/office/drawing/2014/main" id="{2A52AF45-C2E3-4E6F-A3DD-2A2C8E3A8B1B}"/>
                </a:ext>
              </a:extLst>
            </p:cNvPr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294">
              <a:extLst>
                <a:ext uri="{FF2B5EF4-FFF2-40B4-BE49-F238E27FC236}">
                  <a16:creationId xmlns:a16="http://schemas.microsoft.com/office/drawing/2014/main" id="{48BF282D-02F6-453F-813C-5089C9B68257}"/>
                </a:ext>
              </a:extLst>
            </p:cNvPr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295">
              <a:extLst>
                <a:ext uri="{FF2B5EF4-FFF2-40B4-BE49-F238E27FC236}">
                  <a16:creationId xmlns:a16="http://schemas.microsoft.com/office/drawing/2014/main" id="{DD9A825E-3ECC-4AD7-BA00-C85392DE8FC8}"/>
                </a:ext>
              </a:extLst>
            </p:cNvPr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296">
              <a:extLst>
                <a:ext uri="{FF2B5EF4-FFF2-40B4-BE49-F238E27FC236}">
                  <a16:creationId xmlns:a16="http://schemas.microsoft.com/office/drawing/2014/main" id="{BB184729-171F-415B-BAA2-42B31BE609DB}"/>
                </a:ext>
              </a:extLst>
            </p:cNvPr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297">
              <a:extLst>
                <a:ext uri="{FF2B5EF4-FFF2-40B4-BE49-F238E27FC236}">
                  <a16:creationId xmlns:a16="http://schemas.microsoft.com/office/drawing/2014/main" id="{901C4A7F-3361-4013-9E3D-0B62000F1598}"/>
                </a:ext>
              </a:extLst>
            </p:cNvPr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298">
              <a:extLst>
                <a:ext uri="{FF2B5EF4-FFF2-40B4-BE49-F238E27FC236}">
                  <a16:creationId xmlns:a16="http://schemas.microsoft.com/office/drawing/2014/main" id="{ABCC3953-AD72-4885-8094-3639EDAAE150}"/>
                </a:ext>
              </a:extLst>
            </p:cNvPr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299">
              <a:extLst>
                <a:ext uri="{FF2B5EF4-FFF2-40B4-BE49-F238E27FC236}">
                  <a16:creationId xmlns:a16="http://schemas.microsoft.com/office/drawing/2014/main" id="{CACA9FF3-8BC3-4B65-B6F1-EB7BA22CD2CA}"/>
                </a:ext>
              </a:extLst>
            </p:cNvPr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300">
              <a:extLst>
                <a:ext uri="{FF2B5EF4-FFF2-40B4-BE49-F238E27FC236}">
                  <a16:creationId xmlns:a16="http://schemas.microsoft.com/office/drawing/2014/main" id="{7D6AC49D-7C83-43D5-9FD5-B97EF30D094B}"/>
                </a:ext>
              </a:extLst>
            </p:cNvPr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301">
              <a:extLst>
                <a:ext uri="{FF2B5EF4-FFF2-40B4-BE49-F238E27FC236}">
                  <a16:creationId xmlns:a16="http://schemas.microsoft.com/office/drawing/2014/main" id="{2B827037-1F4B-4D1A-8DF1-8ABB60FDE397}"/>
                </a:ext>
              </a:extLst>
            </p:cNvPr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302">
              <a:extLst>
                <a:ext uri="{FF2B5EF4-FFF2-40B4-BE49-F238E27FC236}">
                  <a16:creationId xmlns:a16="http://schemas.microsoft.com/office/drawing/2014/main" id="{379D7525-DBCF-41AE-BE61-0CF2DD96A30D}"/>
                </a:ext>
              </a:extLst>
            </p:cNvPr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303">
              <a:extLst>
                <a:ext uri="{FF2B5EF4-FFF2-40B4-BE49-F238E27FC236}">
                  <a16:creationId xmlns:a16="http://schemas.microsoft.com/office/drawing/2014/main" id="{2EF13D50-E42E-40BC-8AD9-E2232DA39D35}"/>
                </a:ext>
              </a:extLst>
            </p:cNvPr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304">
              <a:extLst>
                <a:ext uri="{FF2B5EF4-FFF2-40B4-BE49-F238E27FC236}">
                  <a16:creationId xmlns:a16="http://schemas.microsoft.com/office/drawing/2014/main" id="{16FC422F-F1EE-4D74-9FCF-85013D772D41}"/>
                </a:ext>
              </a:extLst>
            </p:cNvPr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305">
              <a:extLst>
                <a:ext uri="{FF2B5EF4-FFF2-40B4-BE49-F238E27FC236}">
                  <a16:creationId xmlns:a16="http://schemas.microsoft.com/office/drawing/2014/main" id="{27AF9B8D-5438-4FDB-80DD-D237FDFE481B}"/>
                </a:ext>
              </a:extLst>
            </p:cNvPr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306">
              <a:extLst>
                <a:ext uri="{FF2B5EF4-FFF2-40B4-BE49-F238E27FC236}">
                  <a16:creationId xmlns:a16="http://schemas.microsoft.com/office/drawing/2014/main" id="{ED13C1BE-CE0B-47BF-93CA-0E6AA3CE0344}"/>
                </a:ext>
              </a:extLst>
            </p:cNvPr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307">
              <a:extLst>
                <a:ext uri="{FF2B5EF4-FFF2-40B4-BE49-F238E27FC236}">
                  <a16:creationId xmlns:a16="http://schemas.microsoft.com/office/drawing/2014/main" id="{E3DA5542-1ED5-4F1A-9FD9-A050F9A530BE}"/>
                </a:ext>
              </a:extLst>
            </p:cNvPr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308">
              <a:extLst>
                <a:ext uri="{FF2B5EF4-FFF2-40B4-BE49-F238E27FC236}">
                  <a16:creationId xmlns:a16="http://schemas.microsoft.com/office/drawing/2014/main" id="{211E5CFF-36F7-417E-B476-B5FD6D25B409}"/>
                </a:ext>
              </a:extLst>
            </p:cNvPr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309">
              <a:extLst>
                <a:ext uri="{FF2B5EF4-FFF2-40B4-BE49-F238E27FC236}">
                  <a16:creationId xmlns:a16="http://schemas.microsoft.com/office/drawing/2014/main" id="{6FA410FF-00EA-4C03-84FA-ECD34FF90040}"/>
                </a:ext>
              </a:extLst>
            </p:cNvPr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310">
              <a:extLst>
                <a:ext uri="{FF2B5EF4-FFF2-40B4-BE49-F238E27FC236}">
                  <a16:creationId xmlns:a16="http://schemas.microsoft.com/office/drawing/2014/main" id="{237B95A8-2311-4F1C-80E9-689353C52732}"/>
                </a:ext>
              </a:extLst>
            </p:cNvPr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311">
              <a:extLst>
                <a:ext uri="{FF2B5EF4-FFF2-40B4-BE49-F238E27FC236}">
                  <a16:creationId xmlns:a16="http://schemas.microsoft.com/office/drawing/2014/main" id="{EC26D468-F8CF-480F-B66B-94E5387C7D87}"/>
                </a:ext>
              </a:extLst>
            </p:cNvPr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312">
              <a:extLst>
                <a:ext uri="{FF2B5EF4-FFF2-40B4-BE49-F238E27FC236}">
                  <a16:creationId xmlns:a16="http://schemas.microsoft.com/office/drawing/2014/main" id="{7D810757-E2BF-48B2-B526-42C152DD4DEC}"/>
                </a:ext>
              </a:extLst>
            </p:cNvPr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Shape 313">
            <a:extLst>
              <a:ext uri="{FF2B5EF4-FFF2-40B4-BE49-F238E27FC236}">
                <a16:creationId xmlns:a16="http://schemas.microsoft.com/office/drawing/2014/main" id="{7F375253-83D5-4831-B9BA-97A270A16BD2}"/>
              </a:ext>
            </a:extLst>
          </p:cNvPr>
          <p:cNvGrpSpPr/>
          <p:nvPr userDrawn="1"/>
        </p:nvGrpSpPr>
        <p:grpSpPr>
          <a:xfrm>
            <a:off x="10441051" y="1573888"/>
            <a:ext cx="331808" cy="331307"/>
            <a:chOff x="6660750" y="298550"/>
            <a:chExt cx="396900" cy="396300"/>
          </a:xfrm>
          <a:solidFill>
            <a:schemeClr val="bg1">
              <a:lumMod val="50000"/>
            </a:schemeClr>
          </a:solidFill>
        </p:grpSpPr>
        <p:sp>
          <p:nvSpPr>
            <p:cNvPr id="59" name="Shape 314">
              <a:extLst>
                <a:ext uri="{FF2B5EF4-FFF2-40B4-BE49-F238E27FC236}">
                  <a16:creationId xmlns:a16="http://schemas.microsoft.com/office/drawing/2014/main" id="{02503F3A-E23F-4531-AC0B-78887AA6D48F}"/>
                </a:ext>
              </a:extLst>
            </p:cNvPr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315">
              <a:extLst>
                <a:ext uri="{FF2B5EF4-FFF2-40B4-BE49-F238E27FC236}">
                  <a16:creationId xmlns:a16="http://schemas.microsoft.com/office/drawing/2014/main" id="{7403AD7B-98E6-43FB-827A-3128CD47AC80}"/>
                </a:ext>
              </a:extLst>
            </p:cNvPr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Shape 316">
            <a:extLst>
              <a:ext uri="{FF2B5EF4-FFF2-40B4-BE49-F238E27FC236}">
                <a16:creationId xmlns:a16="http://schemas.microsoft.com/office/drawing/2014/main" id="{408B4FDB-BB45-4D20-A08D-5B3CF830090E}"/>
              </a:ext>
            </a:extLst>
          </p:cNvPr>
          <p:cNvGrpSpPr/>
          <p:nvPr userDrawn="1"/>
        </p:nvGrpSpPr>
        <p:grpSpPr>
          <a:xfrm>
            <a:off x="5361661" y="2095573"/>
            <a:ext cx="347107" cy="420111"/>
            <a:chOff x="584925" y="922575"/>
            <a:chExt cx="415200" cy="502525"/>
          </a:xfrm>
          <a:solidFill>
            <a:schemeClr val="bg1">
              <a:lumMod val="50000"/>
            </a:schemeClr>
          </a:solidFill>
        </p:grpSpPr>
        <p:sp>
          <p:nvSpPr>
            <p:cNvPr id="62" name="Shape 317">
              <a:extLst>
                <a:ext uri="{FF2B5EF4-FFF2-40B4-BE49-F238E27FC236}">
                  <a16:creationId xmlns:a16="http://schemas.microsoft.com/office/drawing/2014/main" id="{848F4951-0674-480F-947C-C432F8B29236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318">
              <a:extLst>
                <a:ext uri="{FF2B5EF4-FFF2-40B4-BE49-F238E27FC236}">
                  <a16:creationId xmlns:a16="http://schemas.microsoft.com/office/drawing/2014/main" id="{0A2DAB49-F151-49D9-9CE6-A85CFF1DAE73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319">
              <a:extLst>
                <a:ext uri="{FF2B5EF4-FFF2-40B4-BE49-F238E27FC236}">
                  <a16:creationId xmlns:a16="http://schemas.microsoft.com/office/drawing/2014/main" id="{3FD6DE65-0EB7-4AFE-873E-F52F6F6B2A3D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Shape 320">
            <a:extLst>
              <a:ext uri="{FF2B5EF4-FFF2-40B4-BE49-F238E27FC236}">
                <a16:creationId xmlns:a16="http://schemas.microsoft.com/office/drawing/2014/main" id="{4DE5687D-CE30-47CA-BD72-AFD94CA0FAB4}"/>
              </a:ext>
            </a:extLst>
          </p:cNvPr>
          <p:cNvGrpSpPr/>
          <p:nvPr userDrawn="1"/>
        </p:nvGrpSpPr>
        <p:grpSpPr>
          <a:xfrm>
            <a:off x="5914968" y="2085876"/>
            <a:ext cx="367547" cy="437980"/>
            <a:chOff x="1246775" y="910975"/>
            <a:chExt cx="439650" cy="523900"/>
          </a:xfrm>
          <a:solidFill>
            <a:schemeClr val="bg1">
              <a:lumMod val="50000"/>
            </a:schemeClr>
          </a:solidFill>
        </p:grpSpPr>
        <p:sp>
          <p:nvSpPr>
            <p:cNvPr id="66" name="Shape 321">
              <a:extLst>
                <a:ext uri="{FF2B5EF4-FFF2-40B4-BE49-F238E27FC236}">
                  <a16:creationId xmlns:a16="http://schemas.microsoft.com/office/drawing/2014/main" id="{650DE9F4-9D80-4561-829D-3F89E6A730A5}"/>
                </a:ext>
              </a:extLst>
            </p:cNvPr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322">
              <a:extLst>
                <a:ext uri="{FF2B5EF4-FFF2-40B4-BE49-F238E27FC236}">
                  <a16:creationId xmlns:a16="http://schemas.microsoft.com/office/drawing/2014/main" id="{409E3903-1A46-46BE-9BCC-3BCE88BC74D2}"/>
                </a:ext>
              </a:extLst>
            </p:cNvPr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323">
              <a:extLst>
                <a:ext uri="{FF2B5EF4-FFF2-40B4-BE49-F238E27FC236}">
                  <a16:creationId xmlns:a16="http://schemas.microsoft.com/office/drawing/2014/main" id="{7EC13DF4-38E1-465D-8686-C65E36A4B1A8}"/>
                </a:ext>
              </a:extLst>
            </p:cNvPr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Shape 324">
            <a:extLst>
              <a:ext uri="{FF2B5EF4-FFF2-40B4-BE49-F238E27FC236}">
                <a16:creationId xmlns:a16="http://schemas.microsoft.com/office/drawing/2014/main" id="{417E100D-DBBD-4BC2-874F-713D68DCCDDF}"/>
              </a:ext>
            </a:extLst>
          </p:cNvPr>
          <p:cNvGrpSpPr/>
          <p:nvPr userDrawn="1"/>
        </p:nvGrpSpPr>
        <p:grpSpPr>
          <a:xfrm>
            <a:off x="6483093" y="2156309"/>
            <a:ext cx="358351" cy="298118"/>
            <a:chOff x="1926350" y="995225"/>
            <a:chExt cx="428650" cy="356600"/>
          </a:xfrm>
          <a:solidFill>
            <a:schemeClr val="bg1">
              <a:lumMod val="50000"/>
            </a:schemeClr>
          </a:solidFill>
        </p:grpSpPr>
        <p:sp>
          <p:nvSpPr>
            <p:cNvPr id="70" name="Shape 325">
              <a:extLst>
                <a:ext uri="{FF2B5EF4-FFF2-40B4-BE49-F238E27FC236}">
                  <a16:creationId xmlns:a16="http://schemas.microsoft.com/office/drawing/2014/main" id="{11F0C9CD-1202-4A6D-95C6-CD51568F8569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326">
              <a:extLst>
                <a:ext uri="{FF2B5EF4-FFF2-40B4-BE49-F238E27FC236}">
                  <a16:creationId xmlns:a16="http://schemas.microsoft.com/office/drawing/2014/main" id="{CBB3B97C-5CA6-47DA-96DA-1872A1814889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327">
              <a:extLst>
                <a:ext uri="{FF2B5EF4-FFF2-40B4-BE49-F238E27FC236}">
                  <a16:creationId xmlns:a16="http://schemas.microsoft.com/office/drawing/2014/main" id="{2412C8EA-8A12-4C24-AFF5-85B8183569B1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328">
              <a:extLst>
                <a:ext uri="{FF2B5EF4-FFF2-40B4-BE49-F238E27FC236}">
                  <a16:creationId xmlns:a16="http://schemas.microsoft.com/office/drawing/2014/main" id="{D811772F-65EF-4693-8E09-B8CF8F683668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Shape 329">
            <a:extLst>
              <a:ext uri="{FF2B5EF4-FFF2-40B4-BE49-F238E27FC236}">
                <a16:creationId xmlns:a16="http://schemas.microsoft.com/office/drawing/2014/main" id="{67592105-85CE-4821-B707-FEC173239A81}"/>
              </a:ext>
            </a:extLst>
          </p:cNvPr>
          <p:cNvSpPr/>
          <p:nvPr userDrawn="1"/>
        </p:nvSpPr>
        <p:spPr>
          <a:xfrm>
            <a:off x="7050778" y="2131323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330">
            <a:extLst>
              <a:ext uri="{FF2B5EF4-FFF2-40B4-BE49-F238E27FC236}">
                <a16:creationId xmlns:a16="http://schemas.microsoft.com/office/drawing/2014/main" id="{AF0D85A9-0991-4550-91CA-21D85CE902C7}"/>
              </a:ext>
            </a:extLst>
          </p:cNvPr>
          <p:cNvSpPr/>
          <p:nvPr userDrawn="1"/>
        </p:nvSpPr>
        <p:spPr>
          <a:xfrm>
            <a:off x="7614849" y="2148691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331">
            <a:extLst>
              <a:ext uri="{FF2B5EF4-FFF2-40B4-BE49-F238E27FC236}">
                <a16:creationId xmlns:a16="http://schemas.microsoft.com/office/drawing/2014/main" id="{7450BCF5-72CC-4356-A646-862B73ACE935}"/>
              </a:ext>
            </a:extLst>
          </p:cNvPr>
          <p:cNvSpPr/>
          <p:nvPr userDrawn="1"/>
        </p:nvSpPr>
        <p:spPr>
          <a:xfrm>
            <a:off x="8183497" y="2151241"/>
            <a:ext cx="338956" cy="30831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332">
            <a:extLst>
              <a:ext uri="{FF2B5EF4-FFF2-40B4-BE49-F238E27FC236}">
                <a16:creationId xmlns:a16="http://schemas.microsoft.com/office/drawing/2014/main" id="{6E7BF1B7-90F4-44D5-A1A4-FBAE2A466E3E}"/>
              </a:ext>
            </a:extLst>
          </p:cNvPr>
          <p:cNvSpPr/>
          <p:nvPr userDrawn="1"/>
        </p:nvSpPr>
        <p:spPr>
          <a:xfrm>
            <a:off x="8758269" y="2154293"/>
            <a:ext cx="316510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333">
            <a:extLst>
              <a:ext uri="{FF2B5EF4-FFF2-40B4-BE49-F238E27FC236}">
                <a16:creationId xmlns:a16="http://schemas.microsoft.com/office/drawing/2014/main" id="{20A18867-EE15-4C98-B6A8-C76283F9D7C6}"/>
              </a:ext>
            </a:extLst>
          </p:cNvPr>
          <p:cNvGrpSpPr/>
          <p:nvPr userDrawn="1"/>
        </p:nvGrpSpPr>
        <p:grpSpPr>
          <a:xfrm>
            <a:off x="9305324" y="2133862"/>
            <a:ext cx="349155" cy="349657"/>
            <a:chOff x="5302225" y="968375"/>
            <a:chExt cx="417650" cy="418250"/>
          </a:xfrm>
          <a:solidFill>
            <a:schemeClr val="bg1">
              <a:lumMod val="50000"/>
            </a:schemeClr>
          </a:solidFill>
        </p:grpSpPr>
        <p:sp>
          <p:nvSpPr>
            <p:cNvPr id="79" name="Shape 334">
              <a:extLst>
                <a:ext uri="{FF2B5EF4-FFF2-40B4-BE49-F238E27FC236}">
                  <a16:creationId xmlns:a16="http://schemas.microsoft.com/office/drawing/2014/main" id="{2CFC019A-B9DB-48F3-8D6E-DAB6D0A4D679}"/>
                </a:ext>
              </a:extLst>
            </p:cNvPr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335">
              <a:extLst>
                <a:ext uri="{FF2B5EF4-FFF2-40B4-BE49-F238E27FC236}">
                  <a16:creationId xmlns:a16="http://schemas.microsoft.com/office/drawing/2014/main" id="{03A2518A-737F-492A-9264-A7EE470A0835}"/>
                </a:ext>
              </a:extLst>
            </p:cNvPr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Shape 336">
            <a:extLst>
              <a:ext uri="{FF2B5EF4-FFF2-40B4-BE49-F238E27FC236}">
                <a16:creationId xmlns:a16="http://schemas.microsoft.com/office/drawing/2014/main" id="{5395B72F-6DA0-4AAE-B1A3-0614C1CA3DAF}"/>
              </a:ext>
            </a:extLst>
          </p:cNvPr>
          <p:cNvGrpSpPr/>
          <p:nvPr userDrawn="1"/>
        </p:nvGrpSpPr>
        <p:grpSpPr>
          <a:xfrm>
            <a:off x="9826988" y="2094549"/>
            <a:ext cx="432881" cy="421637"/>
            <a:chOff x="5926225" y="921350"/>
            <a:chExt cx="517800" cy="504350"/>
          </a:xfrm>
          <a:solidFill>
            <a:schemeClr val="bg1">
              <a:lumMod val="50000"/>
            </a:schemeClr>
          </a:solidFill>
        </p:grpSpPr>
        <p:sp>
          <p:nvSpPr>
            <p:cNvPr id="82" name="Shape 337">
              <a:extLst>
                <a:ext uri="{FF2B5EF4-FFF2-40B4-BE49-F238E27FC236}">
                  <a16:creationId xmlns:a16="http://schemas.microsoft.com/office/drawing/2014/main" id="{D4A458A7-748C-4129-92EF-299F98D128FD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338">
              <a:extLst>
                <a:ext uri="{FF2B5EF4-FFF2-40B4-BE49-F238E27FC236}">
                  <a16:creationId xmlns:a16="http://schemas.microsoft.com/office/drawing/2014/main" id="{2C4D0C12-6296-480F-8A32-0E63AE2E55C0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Shape 339">
            <a:extLst>
              <a:ext uri="{FF2B5EF4-FFF2-40B4-BE49-F238E27FC236}">
                <a16:creationId xmlns:a16="http://schemas.microsoft.com/office/drawing/2014/main" id="{4A451CFA-A939-4C42-84CB-018B8595D050}"/>
              </a:ext>
            </a:extLst>
          </p:cNvPr>
          <p:cNvGrpSpPr/>
          <p:nvPr userDrawn="1"/>
        </p:nvGrpSpPr>
        <p:grpSpPr>
          <a:xfrm>
            <a:off x="10404811" y="2102721"/>
            <a:ext cx="404290" cy="405314"/>
            <a:chOff x="6617400" y="931125"/>
            <a:chExt cx="483600" cy="484825"/>
          </a:xfrm>
          <a:solidFill>
            <a:schemeClr val="bg1">
              <a:lumMod val="50000"/>
            </a:schemeClr>
          </a:solidFill>
        </p:grpSpPr>
        <p:sp>
          <p:nvSpPr>
            <p:cNvPr id="85" name="Shape 340">
              <a:extLst>
                <a:ext uri="{FF2B5EF4-FFF2-40B4-BE49-F238E27FC236}">
                  <a16:creationId xmlns:a16="http://schemas.microsoft.com/office/drawing/2014/main" id="{057DA9F9-AC62-4272-A032-A32D113049AB}"/>
                </a:ext>
              </a:extLst>
            </p:cNvPr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341">
              <a:extLst>
                <a:ext uri="{FF2B5EF4-FFF2-40B4-BE49-F238E27FC236}">
                  <a16:creationId xmlns:a16="http://schemas.microsoft.com/office/drawing/2014/main" id="{1019641A-E162-4967-9B41-9F6EEC52EBC7}"/>
                </a:ext>
              </a:extLst>
            </p:cNvPr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Shape 342">
            <a:extLst>
              <a:ext uri="{FF2B5EF4-FFF2-40B4-BE49-F238E27FC236}">
                <a16:creationId xmlns:a16="http://schemas.microsoft.com/office/drawing/2014/main" id="{C257C96E-5AB6-4E96-98BE-2B649E658242}"/>
              </a:ext>
            </a:extLst>
          </p:cNvPr>
          <p:cNvGrpSpPr/>
          <p:nvPr userDrawn="1"/>
        </p:nvGrpSpPr>
        <p:grpSpPr>
          <a:xfrm>
            <a:off x="5340218" y="2732083"/>
            <a:ext cx="389994" cy="273623"/>
            <a:chOff x="559275" y="1683950"/>
            <a:chExt cx="466500" cy="327300"/>
          </a:xfrm>
          <a:solidFill>
            <a:schemeClr val="bg1">
              <a:lumMod val="50000"/>
            </a:schemeClr>
          </a:solidFill>
        </p:grpSpPr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B673D918-4EC2-42A2-B3BF-33EF98BE2C1D}"/>
                </a:ext>
              </a:extLst>
            </p:cNvPr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344">
              <a:extLst>
                <a:ext uri="{FF2B5EF4-FFF2-40B4-BE49-F238E27FC236}">
                  <a16:creationId xmlns:a16="http://schemas.microsoft.com/office/drawing/2014/main" id="{A7362E7D-6ADC-4805-86D2-1FC4522E4BF9}"/>
                </a:ext>
              </a:extLst>
            </p:cNvPr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Shape 345">
            <a:extLst>
              <a:ext uri="{FF2B5EF4-FFF2-40B4-BE49-F238E27FC236}">
                <a16:creationId xmlns:a16="http://schemas.microsoft.com/office/drawing/2014/main" id="{FCC055FE-DD66-4812-A589-A065C8259168}"/>
              </a:ext>
            </a:extLst>
          </p:cNvPr>
          <p:cNvGrpSpPr/>
          <p:nvPr userDrawn="1"/>
        </p:nvGrpSpPr>
        <p:grpSpPr>
          <a:xfrm>
            <a:off x="5903745" y="2677993"/>
            <a:ext cx="389994" cy="381822"/>
            <a:chOff x="1233350" y="1619250"/>
            <a:chExt cx="466500" cy="456725"/>
          </a:xfrm>
          <a:solidFill>
            <a:schemeClr val="bg1">
              <a:lumMod val="50000"/>
            </a:schemeClr>
          </a:solidFill>
        </p:grpSpPr>
        <p:sp>
          <p:nvSpPr>
            <p:cNvPr id="91" name="Shape 346">
              <a:extLst>
                <a:ext uri="{FF2B5EF4-FFF2-40B4-BE49-F238E27FC236}">
                  <a16:creationId xmlns:a16="http://schemas.microsoft.com/office/drawing/2014/main" id="{6599F034-19BB-43E7-BA20-106385805E4D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347">
              <a:extLst>
                <a:ext uri="{FF2B5EF4-FFF2-40B4-BE49-F238E27FC236}">
                  <a16:creationId xmlns:a16="http://schemas.microsoft.com/office/drawing/2014/main" id="{70971799-E481-4EB3-9D34-743D561243A1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348">
              <a:extLst>
                <a:ext uri="{FF2B5EF4-FFF2-40B4-BE49-F238E27FC236}">
                  <a16:creationId xmlns:a16="http://schemas.microsoft.com/office/drawing/2014/main" id="{80DAF3D5-1904-4EDA-A38B-D69FA4BA70C2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349">
              <a:extLst>
                <a:ext uri="{FF2B5EF4-FFF2-40B4-BE49-F238E27FC236}">
                  <a16:creationId xmlns:a16="http://schemas.microsoft.com/office/drawing/2014/main" id="{B0B4DFEE-5D5D-4EC3-A89C-12DCC92C622B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Shape 350">
            <a:extLst>
              <a:ext uri="{FF2B5EF4-FFF2-40B4-BE49-F238E27FC236}">
                <a16:creationId xmlns:a16="http://schemas.microsoft.com/office/drawing/2014/main" id="{15A0D0EC-CF3B-4E90-BC33-6C8089538BF3}"/>
              </a:ext>
            </a:extLst>
          </p:cNvPr>
          <p:cNvGrpSpPr/>
          <p:nvPr userDrawn="1"/>
        </p:nvGrpSpPr>
        <p:grpSpPr>
          <a:xfrm>
            <a:off x="6479519" y="2686144"/>
            <a:ext cx="365499" cy="365499"/>
            <a:chOff x="1922075" y="1629000"/>
            <a:chExt cx="437200" cy="437200"/>
          </a:xfrm>
          <a:solidFill>
            <a:schemeClr val="bg1">
              <a:lumMod val="50000"/>
            </a:schemeClr>
          </a:solidFill>
        </p:grpSpPr>
        <p:sp>
          <p:nvSpPr>
            <p:cNvPr id="96" name="Shape 351">
              <a:extLst>
                <a:ext uri="{FF2B5EF4-FFF2-40B4-BE49-F238E27FC236}">
                  <a16:creationId xmlns:a16="http://schemas.microsoft.com/office/drawing/2014/main" id="{F798566D-1B5E-405A-8194-4C53E35A1DA6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352">
              <a:extLst>
                <a:ext uri="{FF2B5EF4-FFF2-40B4-BE49-F238E27FC236}">
                  <a16:creationId xmlns:a16="http://schemas.microsoft.com/office/drawing/2014/main" id="{298E0393-715C-43B5-8921-54AEB88E95EF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Shape 353">
            <a:extLst>
              <a:ext uri="{FF2B5EF4-FFF2-40B4-BE49-F238E27FC236}">
                <a16:creationId xmlns:a16="http://schemas.microsoft.com/office/drawing/2014/main" id="{23B2C891-9B3B-4972-8738-962918B69D9C}"/>
              </a:ext>
            </a:extLst>
          </p:cNvPr>
          <p:cNvGrpSpPr/>
          <p:nvPr userDrawn="1"/>
        </p:nvGrpSpPr>
        <p:grpSpPr>
          <a:xfrm>
            <a:off x="7041520" y="2684619"/>
            <a:ext cx="368551" cy="368551"/>
            <a:chOff x="2594325" y="1627175"/>
            <a:chExt cx="440850" cy="440850"/>
          </a:xfrm>
          <a:solidFill>
            <a:schemeClr val="bg1">
              <a:lumMod val="50000"/>
            </a:schemeClr>
          </a:solidFill>
        </p:grpSpPr>
        <p:sp>
          <p:nvSpPr>
            <p:cNvPr id="99" name="Shape 354">
              <a:extLst>
                <a:ext uri="{FF2B5EF4-FFF2-40B4-BE49-F238E27FC236}">
                  <a16:creationId xmlns:a16="http://schemas.microsoft.com/office/drawing/2014/main" id="{97333069-ECE1-4C0A-A9FE-B0E8A553D655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355">
              <a:extLst>
                <a:ext uri="{FF2B5EF4-FFF2-40B4-BE49-F238E27FC236}">
                  <a16:creationId xmlns:a16="http://schemas.microsoft.com/office/drawing/2014/main" id="{20F55541-4460-448E-88BF-53F500239F1E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356">
              <a:extLst>
                <a:ext uri="{FF2B5EF4-FFF2-40B4-BE49-F238E27FC236}">
                  <a16:creationId xmlns:a16="http://schemas.microsoft.com/office/drawing/2014/main" id="{FF8CE2B1-1068-46E6-B161-EDC0E73482B7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357">
            <a:extLst>
              <a:ext uri="{FF2B5EF4-FFF2-40B4-BE49-F238E27FC236}">
                <a16:creationId xmlns:a16="http://schemas.microsoft.com/office/drawing/2014/main" id="{3F2C7C83-6CE1-48D9-BA6A-4E1EE62B47F7}"/>
              </a:ext>
            </a:extLst>
          </p:cNvPr>
          <p:cNvSpPr/>
          <p:nvPr userDrawn="1"/>
        </p:nvSpPr>
        <p:spPr>
          <a:xfrm>
            <a:off x="7621475" y="2701016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Shape 358">
            <a:extLst>
              <a:ext uri="{FF2B5EF4-FFF2-40B4-BE49-F238E27FC236}">
                <a16:creationId xmlns:a16="http://schemas.microsoft.com/office/drawing/2014/main" id="{CD045681-FAD6-415A-8C3D-B68B7A8D5EFB}"/>
              </a:ext>
            </a:extLst>
          </p:cNvPr>
          <p:cNvGrpSpPr/>
          <p:nvPr userDrawn="1"/>
        </p:nvGrpSpPr>
        <p:grpSpPr>
          <a:xfrm>
            <a:off x="8203288" y="2657052"/>
            <a:ext cx="299121" cy="423685"/>
            <a:chOff x="3984000" y="1594200"/>
            <a:chExt cx="357800" cy="506800"/>
          </a:xfrm>
          <a:solidFill>
            <a:schemeClr val="bg1">
              <a:lumMod val="50000"/>
            </a:schemeClr>
          </a:solidFill>
        </p:grpSpPr>
        <p:sp>
          <p:nvSpPr>
            <p:cNvPr id="104" name="Shape 359">
              <a:extLst>
                <a:ext uri="{FF2B5EF4-FFF2-40B4-BE49-F238E27FC236}">
                  <a16:creationId xmlns:a16="http://schemas.microsoft.com/office/drawing/2014/main" id="{EB91FE57-9340-4D53-99F1-4149F83D6B08}"/>
                </a:ext>
              </a:extLst>
            </p:cNvPr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360">
              <a:extLst>
                <a:ext uri="{FF2B5EF4-FFF2-40B4-BE49-F238E27FC236}">
                  <a16:creationId xmlns:a16="http://schemas.microsoft.com/office/drawing/2014/main" id="{AA873F37-B1E0-402A-A15E-27853E6E9D08}"/>
                </a:ext>
              </a:extLst>
            </p:cNvPr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Shape 361">
            <a:extLst>
              <a:ext uri="{FF2B5EF4-FFF2-40B4-BE49-F238E27FC236}">
                <a16:creationId xmlns:a16="http://schemas.microsoft.com/office/drawing/2014/main" id="{59EC2FF6-DDD9-4DFD-BF08-A84877CD64FD}"/>
              </a:ext>
            </a:extLst>
          </p:cNvPr>
          <p:cNvGrpSpPr/>
          <p:nvPr userDrawn="1"/>
        </p:nvGrpSpPr>
        <p:grpSpPr>
          <a:xfrm>
            <a:off x="8719330" y="2747904"/>
            <a:ext cx="394090" cy="241980"/>
            <a:chOff x="4601275" y="1702875"/>
            <a:chExt cx="471400" cy="289450"/>
          </a:xfrm>
          <a:solidFill>
            <a:schemeClr val="bg1">
              <a:lumMod val="50000"/>
            </a:schemeClr>
          </a:solidFill>
        </p:grpSpPr>
        <p:sp>
          <p:nvSpPr>
            <p:cNvPr id="107" name="Shape 362">
              <a:extLst>
                <a:ext uri="{FF2B5EF4-FFF2-40B4-BE49-F238E27FC236}">
                  <a16:creationId xmlns:a16="http://schemas.microsoft.com/office/drawing/2014/main" id="{B4409C67-7AE7-41EC-BC1B-467A0538E76D}"/>
                </a:ext>
              </a:extLst>
            </p:cNvPr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363">
              <a:extLst>
                <a:ext uri="{FF2B5EF4-FFF2-40B4-BE49-F238E27FC236}">
                  <a16:creationId xmlns:a16="http://schemas.microsoft.com/office/drawing/2014/main" id="{22358BAA-7D1D-4640-9890-07958088CF2C}"/>
                </a:ext>
              </a:extLst>
            </p:cNvPr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364">
              <a:extLst>
                <a:ext uri="{FF2B5EF4-FFF2-40B4-BE49-F238E27FC236}">
                  <a16:creationId xmlns:a16="http://schemas.microsoft.com/office/drawing/2014/main" id="{5571ABDF-DD45-4A42-A4D9-515F16137DD5}"/>
                </a:ext>
              </a:extLst>
            </p:cNvPr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365">
              <a:extLst>
                <a:ext uri="{FF2B5EF4-FFF2-40B4-BE49-F238E27FC236}">
                  <a16:creationId xmlns:a16="http://schemas.microsoft.com/office/drawing/2014/main" id="{8687F890-FCDB-4D18-8E72-6CDB767EE0BA}"/>
                </a:ext>
              </a:extLst>
            </p:cNvPr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366">
              <a:extLst>
                <a:ext uri="{FF2B5EF4-FFF2-40B4-BE49-F238E27FC236}">
                  <a16:creationId xmlns:a16="http://schemas.microsoft.com/office/drawing/2014/main" id="{02B27969-BA1E-40FE-AE4A-E2FCEF84DD2A}"/>
                </a:ext>
              </a:extLst>
            </p:cNvPr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Shape 367">
            <a:extLst>
              <a:ext uri="{FF2B5EF4-FFF2-40B4-BE49-F238E27FC236}">
                <a16:creationId xmlns:a16="http://schemas.microsoft.com/office/drawing/2014/main" id="{2239A4F3-3948-48CC-A07D-D7434D55D06E}"/>
              </a:ext>
            </a:extLst>
          </p:cNvPr>
          <p:cNvGrpSpPr/>
          <p:nvPr userDrawn="1"/>
        </p:nvGrpSpPr>
        <p:grpSpPr>
          <a:xfrm>
            <a:off x="9301750" y="2688694"/>
            <a:ext cx="356303" cy="360400"/>
            <a:chOff x="5297950" y="1632050"/>
            <a:chExt cx="426200" cy="431100"/>
          </a:xfrm>
          <a:solidFill>
            <a:schemeClr val="bg1">
              <a:lumMod val="50000"/>
            </a:schemeClr>
          </a:solidFill>
        </p:grpSpPr>
        <p:sp>
          <p:nvSpPr>
            <p:cNvPr id="113" name="Shape 368">
              <a:extLst>
                <a:ext uri="{FF2B5EF4-FFF2-40B4-BE49-F238E27FC236}">
                  <a16:creationId xmlns:a16="http://schemas.microsoft.com/office/drawing/2014/main" id="{873888A0-F605-426D-BD19-8C71CEC8D15A}"/>
                </a:ext>
              </a:extLst>
            </p:cNvPr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369">
              <a:extLst>
                <a:ext uri="{FF2B5EF4-FFF2-40B4-BE49-F238E27FC236}">
                  <a16:creationId xmlns:a16="http://schemas.microsoft.com/office/drawing/2014/main" id="{324C0FD7-45B8-4ABB-B998-B1648B77A262}"/>
                </a:ext>
              </a:extLst>
            </p:cNvPr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Shape 370">
            <a:extLst>
              <a:ext uri="{FF2B5EF4-FFF2-40B4-BE49-F238E27FC236}">
                <a16:creationId xmlns:a16="http://schemas.microsoft.com/office/drawing/2014/main" id="{E02A45C6-90BA-4048-A244-A32B307904D3}"/>
              </a:ext>
            </a:extLst>
          </p:cNvPr>
          <p:cNvGrpSpPr/>
          <p:nvPr userDrawn="1"/>
        </p:nvGrpSpPr>
        <p:grpSpPr>
          <a:xfrm>
            <a:off x="9864253" y="2677993"/>
            <a:ext cx="358351" cy="381822"/>
            <a:chOff x="5970800" y="1619250"/>
            <a:chExt cx="428650" cy="456725"/>
          </a:xfrm>
          <a:solidFill>
            <a:schemeClr val="bg1">
              <a:lumMod val="50000"/>
            </a:schemeClr>
          </a:solidFill>
        </p:grpSpPr>
        <p:sp>
          <p:nvSpPr>
            <p:cNvPr id="116" name="Shape 371">
              <a:extLst>
                <a:ext uri="{FF2B5EF4-FFF2-40B4-BE49-F238E27FC236}">
                  <a16:creationId xmlns:a16="http://schemas.microsoft.com/office/drawing/2014/main" id="{C7F8C2DD-5C73-4600-98C6-645E211160D0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72">
              <a:extLst>
                <a:ext uri="{FF2B5EF4-FFF2-40B4-BE49-F238E27FC236}">
                  <a16:creationId xmlns:a16="http://schemas.microsoft.com/office/drawing/2014/main" id="{6EE357C9-FA17-4289-98AF-058D38CC2FFA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73">
              <a:extLst>
                <a:ext uri="{FF2B5EF4-FFF2-40B4-BE49-F238E27FC236}">
                  <a16:creationId xmlns:a16="http://schemas.microsoft.com/office/drawing/2014/main" id="{91D1085A-899E-46BF-887C-B987E0A6DD65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374">
              <a:extLst>
                <a:ext uri="{FF2B5EF4-FFF2-40B4-BE49-F238E27FC236}">
                  <a16:creationId xmlns:a16="http://schemas.microsoft.com/office/drawing/2014/main" id="{A5485C4C-5378-42EB-B626-2DC41CD0F18D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375">
              <a:extLst>
                <a:ext uri="{FF2B5EF4-FFF2-40B4-BE49-F238E27FC236}">
                  <a16:creationId xmlns:a16="http://schemas.microsoft.com/office/drawing/2014/main" id="{705A2D10-9FBB-4495-8730-68C39AF798BC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Shape 376">
            <a:extLst>
              <a:ext uri="{FF2B5EF4-FFF2-40B4-BE49-F238E27FC236}">
                <a16:creationId xmlns:a16="http://schemas.microsoft.com/office/drawing/2014/main" id="{E3E62D8B-A438-4359-B082-4DDF7A1DCCB2}"/>
              </a:ext>
            </a:extLst>
          </p:cNvPr>
          <p:cNvGrpSpPr/>
          <p:nvPr userDrawn="1"/>
        </p:nvGrpSpPr>
        <p:grpSpPr>
          <a:xfrm>
            <a:off x="10411457" y="2673395"/>
            <a:ext cx="401719" cy="366502"/>
            <a:chOff x="6625350" y="1613750"/>
            <a:chExt cx="480525" cy="438400"/>
          </a:xfrm>
          <a:solidFill>
            <a:schemeClr val="bg1">
              <a:lumMod val="50000"/>
            </a:schemeClr>
          </a:solidFill>
        </p:grpSpPr>
        <p:sp>
          <p:nvSpPr>
            <p:cNvPr id="122" name="Shape 377">
              <a:extLst>
                <a:ext uri="{FF2B5EF4-FFF2-40B4-BE49-F238E27FC236}">
                  <a16:creationId xmlns:a16="http://schemas.microsoft.com/office/drawing/2014/main" id="{578A3323-A757-4AAE-9B63-0447A2D3E219}"/>
                </a:ext>
              </a:extLst>
            </p:cNvPr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378">
              <a:extLst>
                <a:ext uri="{FF2B5EF4-FFF2-40B4-BE49-F238E27FC236}">
                  <a16:creationId xmlns:a16="http://schemas.microsoft.com/office/drawing/2014/main" id="{E945EB49-DA09-4DDB-B867-1AB5CD761941}"/>
                </a:ext>
              </a:extLst>
            </p:cNvPr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379">
              <a:extLst>
                <a:ext uri="{FF2B5EF4-FFF2-40B4-BE49-F238E27FC236}">
                  <a16:creationId xmlns:a16="http://schemas.microsoft.com/office/drawing/2014/main" id="{912BF9FF-7FD6-4599-93F1-44898C108405}"/>
                </a:ext>
              </a:extLst>
            </p:cNvPr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380">
              <a:extLst>
                <a:ext uri="{FF2B5EF4-FFF2-40B4-BE49-F238E27FC236}">
                  <a16:creationId xmlns:a16="http://schemas.microsoft.com/office/drawing/2014/main" id="{45EAA6BF-B7EA-41BA-9D38-BD180847BF91}"/>
                </a:ext>
              </a:extLst>
            </p:cNvPr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381">
              <a:extLst>
                <a:ext uri="{FF2B5EF4-FFF2-40B4-BE49-F238E27FC236}">
                  <a16:creationId xmlns:a16="http://schemas.microsoft.com/office/drawing/2014/main" id="{F16FE29A-2516-4241-A57F-390CE0EB091F}"/>
                </a:ext>
              </a:extLst>
            </p:cNvPr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Shape 382">
            <a:extLst>
              <a:ext uri="{FF2B5EF4-FFF2-40B4-BE49-F238E27FC236}">
                <a16:creationId xmlns:a16="http://schemas.microsoft.com/office/drawing/2014/main" id="{E83863F9-6EE6-489B-8AC1-971BF1062B37}"/>
              </a:ext>
            </a:extLst>
          </p:cNvPr>
          <p:cNvGrpSpPr/>
          <p:nvPr userDrawn="1"/>
        </p:nvGrpSpPr>
        <p:grpSpPr>
          <a:xfrm>
            <a:off x="5383606" y="3269589"/>
            <a:ext cx="303217" cy="325685"/>
            <a:chOff x="611175" y="2326900"/>
            <a:chExt cx="362700" cy="389575"/>
          </a:xfrm>
          <a:solidFill>
            <a:schemeClr val="bg1">
              <a:lumMod val="50000"/>
            </a:schemeClr>
          </a:solidFill>
        </p:grpSpPr>
        <p:sp>
          <p:nvSpPr>
            <p:cNvPr id="128" name="Shape 383">
              <a:extLst>
                <a:ext uri="{FF2B5EF4-FFF2-40B4-BE49-F238E27FC236}">
                  <a16:creationId xmlns:a16="http://schemas.microsoft.com/office/drawing/2014/main" id="{F07C357C-E925-4B26-A698-F844C3AEC41C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384">
              <a:extLst>
                <a:ext uri="{FF2B5EF4-FFF2-40B4-BE49-F238E27FC236}">
                  <a16:creationId xmlns:a16="http://schemas.microsoft.com/office/drawing/2014/main" id="{EE331BC6-12C1-4F04-A8FF-5FD5439816F1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385">
              <a:extLst>
                <a:ext uri="{FF2B5EF4-FFF2-40B4-BE49-F238E27FC236}">
                  <a16:creationId xmlns:a16="http://schemas.microsoft.com/office/drawing/2014/main" id="{A0E99035-A99C-4D25-84A5-11038DE9B7C6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386">
              <a:extLst>
                <a:ext uri="{FF2B5EF4-FFF2-40B4-BE49-F238E27FC236}">
                  <a16:creationId xmlns:a16="http://schemas.microsoft.com/office/drawing/2014/main" id="{DAB9BC4D-9B2F-46DA-97C5-2A66615C0746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Shape 387">
            <a:extLst>
              <a:ext uri="{FF2B5EF4-FFF2-40B4-BE49-F238E27FC236}">
                <a16:creationId xmlns:a16="http://schemas.microsoft.com/office/drawing/2014/main" id="{48648D64-2DCD-4892-AECD-8DFE1900FF49}"/>
              </a:ext>
            </a:extLst>
          </p:cNvPr>
          <p:cNvSpPr/>
          <p:nvPr userDrawn="1"/>
        </p:nvSpPr>
        <p:spPr>
          <a:xfrm>
            <a:off x="5939002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388">
            <a:extLst>
              <a:ext uri="{FF2B5EF4-FFF2-40B4-BE49-F238E27FC236}">
                <a16:creationId xmlns:a16="http://schemas.microsoft.com/office/drawing/2014/main" id="{3A12AFB6-839A-4ADA-9767-50674D7040A5}"/>
              </a:ext>
            </a:extLst>
          </p:cNvPr>
          <p:cNvSpPr/>
          <p:nvPr userDrawn="1"/>
        </p:nvSpPr>
        <p:spPr>
          <a:xfrm>
            <a:off x="6502550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389">
            <a:extLst>
              <a:ext uri="{FF2B5EF4-FFF2-40B4-BE49-F238E27FC236}">
                <a16:creationId xmlns:a16="http://schemas.microsoft.com/office/drawing/2014/main" id="{E08B6FFD-A675-47C9-A98B-77772AC0DDFC}"/>
              </a:ext>
            </a:extLst>
          </p:cNvPr>
          <p:cNvSpPr/>
          <p:nvPr userDrawn="1"/>
        </p:nvSpPr>
        <p:spPr>
          <a:xfrm>
            <a:off x="7066099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Shape 390">
            <a:extLst>
              <a:ext uri="{FF2B5EF4-FFF2-40B4-BE49-F238E27FC236}">
                <a16:creationId xmlns:a16="http://schemas.microsoft.com/office/drawing/2014/main" id="{FF6836A9-D868-4937-BB3B-212486783C04}"/>
              </a:ext>
            </a:extLst>
          </p:cNvPr>
          <p:cNvGrpSpPr/>
          <p:nvPr userDrawn="1"/>
        </p:nvGrpSpPr>
        <p:grpSpPr>
          <a:xfrm>
            <a:off x="7704071" y="3217527"/>
            <a:ext cx="170502" cy="425733"/>
            <a:chOff x="3386850" y="2264625"/>
            <a:chExt cx="203950" cy="509250"/>
          </a:xfrm>
          <a:solidFill>
            <a:schemeClr val="bg1">
              <a:lumMod val="50000"/>
            </a:schemeClr>
          </a:solidFill>
        </p:grpSpPr>
        <p:sp>
          <p:nvSpPr>
            <p:cNvPr id="136" name="Shape 391">
              <a:extLst>
                <a:ext uri="{FF2B5EF4-FFF2-40B4-BE49-F238E27FC236}">
                  <a16:creationId xmlns:a16="http://schemas.microsoft.com/office/drawing/2014/main" id="{C6F68E78-FC96-4555-913D-1872000121D6}"/>
                </a:ext>
              </a:extLst>
            </p:cNvPr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392">
              <a:extLst>
                <a:ext uri="{FF2B5EF4-FFF2-40B4-BE49-F238E27FC236}">
                  <a16:creationId xmlns:a16="http://schemas.microsoft.com/office/drawing/2014/main" id="{0B25BA8A-57CD-4019-8FB1-D4F163AD63A2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Shape 393">
            <a:extLst>
              <a:ext uri="{FF2B5EF4-FFF2-40B4-BE49-F238E27FC236}">
                <a16:creationId xmlns:a16="http://schemas.microsoft.com/office/drawing/2014/main" id="{4DCB0CC5-17F3-4C6F-AD9E-BAF2EA94497E}"/>
              </a:ext>
            </a:extLst>
          </p:cNvPr>
          <p:cNvGrpSpPr/>
          <p:nvPr userDrawn="1"/>
        </p:nvGrpSpPr>
        <p:grpSpPr>
          <a:xfrm>
            <a:off x="8846444" y="3271637"/>
            <a:ext cx="139863" cy="317513"/>
            <a:chOff x="4753325" y="2329350"/>
            <a:chExt cx="167300" cy="379800"/>
          </a:xfrm>
          <a:solidFill>
            <a:schemeClr val="bg1">
              <a:lumMod val="50000"/>
            </a:schemeClr>
          </a:solidFill>
        </p:grpSpPr>
        <p:sp>
          <p:nvSpPr>
            <p:cNvPr id="139" name="Shape 394">
              <a:extLst>
                <a:ext uri="{FF2B5EF4-FFF2-40B4-BE49-F238E27FC236}">
                  <a16:creationId xmlns:a16="http://schemas.microsoft.com/office/drawing/2014/main" id="{85846C05-D281-495D-ADEF-CC75E7DB3A08}"/>
                </a:ext>
              </a:extLst>
            </p:cNvPr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395">
              <a:extLst>
                <a:ext uri="{FF2B5EF4-FFF2-40B4-BE49-F238E27FC236}">
                  <a16:creationId xmlns:a16="http://schemas.microsoft.com/office/drawing/2014/main" id="{41CC81D3-36B8-4CCD-BFF5-9EC5331D79D6}"/>
                </a:ext>
              </a:extLst>
            </p:cNvPr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Shape 396">
            <a:extLst>
              <a:ext uri="{FF2B5EF4-FFF2-40B4-BE49-F238E27FC236}">
                <a16:creationId xmlns:a16="http://schemas.microsoft.com/office/drawing/2014/main" id="{372B5BBF-0DDC-41BF-B244-885B34D764EF}"/>
              </a:ext>
            </a:extLst>
          </p:cNvPr>
          <p:cNvGrpSpPr/>
          <p:nvPr userDrawn="1"/>
        </p:nvGrpSpPr>
        <p:grpSpPr>
          <a:xfrm>
            <a:off x="8280347" y="3219554"/>
            <a:ext cx="145004" cy="421658"/>
            <a:chOff x="4076175" y="2267050"/>
            <a:chExt cx="173450" cy="504375"/>
          </a:xfrm>
          <a:solidFill>
            <a:schemeClr val="bg1">
              <a:lumMod val="50000"/>
            </a:schemeClr>
          </a:solidFill>
        </p:grpSpPr>
        <p:sp>
          <p:nvSpPr>
            <p:cNvPr id="142" name="Shape 397">
              <a:extLst>
                <a:ext uri="{FF2B5EF4-FFF2-40B4-BE49-F238E27FC236}">
                  <a16:creationId xmlns:a16="http://schemas.microsoft.com/office/drawing/2014/main" id="{10206603-B91B-4480-9908-A4A13E5AA4EC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398">
              <a:extLst>
                <a:ext uri="{FF2B5EF4-FFF2-40B4-BE49-F238E27FC236}">
                  <a16:creationId xmlns:a16="http://schemas.microsoft.com/office/drawing/2014/main" id="{91BC5A43-53DE-4588-AC24-3B01F897D893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Shape 399">
            <a:extLst>
              <a:ext uri="{FF2B5EF4-FFF2-40B4-BE49-F238E27FC236}">
                <a16:creationId xmlns:a16="http://schemas.microsoft.com/office/drawing/2014/main" id="{F8980570-A725-416A-AEBF-F623A80775FE}"/>
              </a:ext>
            </a:extLst>
          </p:cNvPr>
          <p:cNvSpPr/>
          <p:nvPr userDrawn="1"/>
        </p:nvSpPr>
        <p:spPr>
          <a:xfrm>
            <a:off x="9320292" y="3264042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Shape 400">
            <a:extLst>
              <a:ext uri="{FF2B5EF4-FFF2-40B4-BE49-F238E27FC236}">
                <a16:creationId xmlns:a16="http://schemas.microsoft.com/office/drawing/2014/main" id="{A22B6767-2E0C-465D-874A-B82DB7A19202}"/>
              </a:ext>
            </a:extLst>
          </p:cNvPr>
          <p:cNvGrpSpPr/>
          <p:nvPr userDrawn="1"/>
        </p:nvGrpSpPr>
        <p:grpSpPr>
          <a:xfrm>
            <a:off x="9867827" y="3270091"/>
            <a:ext cx="351204" cy="324661"/>
            <a:chOff x="5975075" y="2327500"/>
            <a:chExt cx="420100" cy="388350"/>
          </a:xfrm>
          <a:solidFill>
            <a:schemeClr val="bg1">
              <a:lumMod val="50000"/>
            </a:schemeClr>
          </a:solidFill>
        </p:grpSpPr>
        <p:sp>
          <p:nvSpPr>
            <p:cNvPr id="146" name="Shape 401">
              <a:extLst>
                <a:ext uri="{FF2B5EF4-FFF2-40B4-BE49-F238E27FC236}">
                  <a16:creationId xmlns:a16="http://schemas.microsoft.com/office/drawing/2014/main" id="{E538F245-81AA-4FD3-875A-2D6A818C9231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402">
              <a:extLst>
                <a:ext uri="{FF2B5EF4-FFF2-40B4-BE49-F238E27FC236}">
                  <a16:creationId xmlns:a16="http://schemas.microsoft.com/office/drawing/2014/main" id="{D114FC99-E366-4692-BE3D-24199A968DB2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Shape 403">
            <a:extLst>
              <a:ext uri="{FF2B5EF4-FFF2-40B4-BE49-F238E27FC236}">
                <a16:creationId xmlns:a16="http://schemas.microsoft.com/office/drawing/2014/main" id="{A8B6F465-5E3D-4B2F-B3F8-8FD93A106C56}"/>
              </a:ext>
            </a:extLst>
          </p:cNvPr>
          <p:cNvGrpSpPr/>
          <p:nvPr userDrawn="1"/>
        </p:nvGrpSpPr>
        <p:grpSpPr>
          <a:xfrm>
            <a:off x="10499237" y="3260393"/>
            <a:ext cx="215437" cy="351204"/>
            <a:chOff x="6730350" y="2315900"/>
            <a:chExt cx="257700" cy="420100"/>
          </a:xfrm>
          <a:solidFill>
            <a:schemeClr val="bg1">
              <a:lumMod val="50000"/>
            </a:schemeClr>
          </a:solidFill>
        </p:grpSpPr>
        <p:sp>
          <p:nvSpPr>
            <p:cNvPr id="149" name="Shape 404">
              <a:extLst>
                <a:ext uri="{FF2B5EF4-FFF2-40B4-BE49-F238E27FC236}">
                  <a16:creationId xmlns:a16="http://schemas.microsoft.com/office/drawing/2014/main" id="{5355C3AA-2743-4293-919E-5779D642398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405">
              <a:extLst>
                <a:ext uri="{FF2B5EF4-FFF2-40B4-BE49-F238E27FC236}">
                  <a16:creationId xmlns:a16="http://schemas.microsoft.com/office/drawing/2014/main" id="{9F4A3744-5F79-40CD-B8A6-A99D33F60F4C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406">
              <a:extLst>
                <a:ext uri="{FF2B5EF4-FFF2-40B4-BE49-F238E27FC236}">
                  <a16:creationId xmlns:a16="http://schemas.microsoft.com/office/drawing/2014/main" id="{09C7AA60-DC3E-4BAD-995F-580F65139C7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407">
              <a:extLst>
                <a:ext uri="{FF2B5EF4-FFF2-40B4-BE49-F238E27FC236}">
                  <a16:creationId xmlns:a16="http://schemas.microsoft.com/office/drawing/2014/main" id="{CC95D045-35E8-4876-8207-33B0015B9446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408">
              <a:extLst>
                <a:ext uri="{FF2B5EF4-FFF2-40B4-BE49-F238E27FC236}">
                  <a16:creationId xmlns:a16="http://schemas.microsoft.com/office/drawing/2014/main" id="{CBE7D3D2-858B-46FF-924F-39124AF3C4D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Shape 409">
            <a:extLst>
              <a:ext uri="{FF2B5EF4-FFF2-40B4-BE49-F238E27FC236}">
                <a16:creationId xmlns:a16="http://schemas.microsoft.com/office/drawing/2014/main" id="{F90E347A-07CE-4B3B-A040-57145D5902B8}"/>
              </a:ext>
            </a:extLst>
          </p:cNvPr>
          <p:cNvGrpSpPr/>
          <p:nvPr userDrawn="1"/>
        </p:nvGrpSpPr>
        <p:grpSpPr>
          <a:xfrm>
            <a:off x="5480582" y="3796875"/>
            <a:ext cx="109265" cy="398166"/>
            <a:chOff x="727175" y="2957625"/>
            <a:chExt cx="130700" cy="476275"/>
          </a:xfrm>
          <a:solidFill>
            <a:schemeClr val="bg1">
              <a:lumMod val="50000"/>
            </a:schemeClr>
          </a:solidFill>
        </p:grpSpPr>
        <p:sp>
          <p:nvSpPr>
            <p:cNvPr id="155" name="Shape 410">
              <a:extLst>
                <a:ext uri="{FF2B5EF4-FFF2-40B4-BE49-F238E27FC236}">
                  <a16:creationId xmlns:a16="http://schemas.microsoft.com/office/drawing/2014/main" id="{5B3B3879-A644-4BD7-AE4D-4F4BB79C4547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411">
              <a:extLst>
                <a:ext uri="{FF2B5EF4-FFF2-40B4-BE49-F238E27FC236}">
                  <a16:creationId xmlns:a16="http://schemas.microsoft.com/office/drawing/2014/main" id="{DC5C81C9-437D-4AA7-AF14-8E8389E53DCB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412">
            <a:extLst>
              <a:ext uri="{FF2B5EF4-FFF2-40B4-BE49-F238E27FC236}">
                <a16:creationId xmlns:a16="http://schemas.microsoft.com/office/drawing/2014/main" id="{7BD194C7-7CDB-4F3A-8865-E0E03A4FB67E}"/>
              </a:ext>
            </a:extLst>
          </p:cNvPr>
          <p:cNvSpPr/>
          <p:nvPr userDrawn="1"/>
        </p:nvSpPr>
        <p:spPr>
          <a:xfrm>
            <a:off x="6494901" y="3781149"/>
            <a:ext cx="334860" cy="429809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413">
            <a:extLst>
              <a:ext uri="{FF2B5EF4-FFF2-40B4-BE49-F238E27FC236}">
                <a16:creationId xmlns:a16="http://schemas.microsoft.com/office/drawing/2014/main" id="{EDF44DDF-2AC0-4E53-8EA7-902F0062E0A7}"/>
              </a:ext>
            </a:extLst>
          </p:cNvPr>
          <p:cNvSpPr/>
          <p:nvPr userDrawn="1"/>
        </p:nvSpPr>
        <p:spPr>
          <a:xfrm>
            <a:off x="5974742" y="3781149"/>
            <a:ext cx="248083" cy="429809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Shape 414">
            <a:extLst>
              <a:ext uri="{FF2B5EF4-FFF2-40B4-BE49-F238E27FC236}">
                <a16:creationId xmlns:a16="http://schemas.microsoft.com/office/drawing/2014/main" id="{4433E834-F717-4616-9C55-540C2941C688}"/>
              </a:ext>
            </a:extLst>
          </p:cNvPr>
          <p:cNvGrpSpPr/>
          <p:nvPr userDrawn="1"/>
        </p:nvGrpSpPr>
        <p:grpSpPr>
          <a:xfrm>
            <a:off x="7032324" y="3809624"/>
            <a:ext cx="386943" cy="372647"/>
            <a:chOff x="2583325" y="2972875"/>
            <a:chExt cx="462850" cy="445750"/>
          </a:xfrm>
          <a:solidFill>
            <a:schemeClr val="bg1">
              <a:lumMod val="50000"/>
            </a:schemeClr>
          </a:solidFill>
        </p:grpSpPr>
        <p:sp>
          <p:nvSpPr>
            <p:cNvPr id="160" name="Shape 415">
              <a:extLst>
                <a:ext uri="{FF2B5EF4-FFF2-40B4-BE49-F238E27FC236}">
                  <a16:creationId xmlns:a16="http://schemas.microsoft.com/office/drawing/2014/main" id="{18965A0B-6C55-4430-85A3-B053773A3401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416">
              <a:extLst>
                <a:ext uri="{FF2B5EF4-FFF2-40B4-BE49-F238E27FC236}">
                  <a16:creationId xmlns:a16="http://schemas.microsoft.com/office/drawing/2014/main" id="{2D3766CB-00A7-4A49-9D09-1E2BC475728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Shape 417">
            <a:extLst>
              <a:ext uri="{FF2B5EF4-FFF2-40B4-BE49-F238E27FC236}">
                <a16:creationId xmlns:a16="http://schemas.microsoft.com/office/drawing/2014/main" id="{994F2156-E9F2-45BE-AFBF-A7E7A4AA0BC1}"/>
              </a:ext>
            </a:extLst>
          </p:cNvPr>
          <p:cNvGrpSpPr/>
          <p:nvPr userDrawn="1"/>
        </p:nvGrpSpPr>
        <p:grpSpPr>
          <a:xfrm>
            <a:off x="7582579" y="3865281"/>
            <a:ext cx="413486" cy="261355"/>
            <a:chOff x="3241525" y="3039450"/>
            <a:chExt cx="494600" cy="312625"/>
          </a:xfrm>
          <a:solidFill>
            <a:schemeClr val="bg1">
              <a:lumMod val="50000"/>
            </a:schemeClr>
          </a:solidFill>
        </p:grpSpPr>
        <p:sp>
          <p:nvSpPr>
            <p:cNvPr id="163" name="Shape 418">
              <a:extLst>
                <a:ext uri="{FF2B5EF4-FFF2-40B4-BE49-F238E27FC236}">
                  <a16:creationId xmlns:a16="http://schemas.microsoft.com/office/drawing/2014/main" id="{5177A4D9-0DBA-44DC-80B9-6D52D948341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419">
              <a:extLst>
                <a:ext uri="{FF2B5EF4-FFF2-40B4-BE49-F238E27FC236}">
                  <a16:creationId xmlns:a16="http://schemas.microsoft.com/office/drawing/2014/main" id="{2EC9B4AE-DE1F-4F19-9EC2-0454D69617C6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Shape 420">
            <a:extLst>
              <a:ext uri="{FF2B5EF4-FFF2-40B4-BE49-F238E27FC236}">
                <a16:creationId xmlns:a16="http://schemas.microsoft.com/office/drawing/2014/main" id="{C3613A91-6D99-417B-9D31-E58F3BF56696}"/>
              </a:ext>
            </a:extLst>
          </p:cNvPr>
          <p:cNvSpPr/>
          <p:nvPr userDrawn="1"/>
        </p:nvSpPr>
        <p:spPr>
          <a:xfrm>
            <a:off x="8738873" y="3818415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Shape 421">
            <a:extLst>
              <a:ext uri="{FF2B5EF4-FFF2-40B4-BE49-F238E27FC236}">
                <a16:creationId xmlns:a16="http://schemas.microsoft.com/office/drawing/2014/main" id="{BED523E8-1194-4CDA-B1BE-D23A5E120EE7}"/>
              </a:ext>
            </a:extLst>
          </p:cNvPr>
          <p:cNvGrpSpPr/>
          <p:nvPr userDrawn="1"/>
        </p:nvGrpSpPr>
        <p:grpSpPr>
          <a:xfrm>
            <a:off x="9266011" y="3837714"/>
            <a:ext cx="427781" cy="316489"/>
            <a:chOff x="5255200" y="3006475"/>
            <a:chExt cx="511700" cy="378575"/>
          </a:xfrm>
          <a:solidFill>
            <a:schemeClr val="bg1">
              <a:lumMod val="50000"/>
            </a:schemeClr>
          </a:solidFill>
        </p:grpSpPr>
        <p:sp>
          <p:nvSpPr>
            <p:cNvPr id="167" name="Shape 422">
              <a:extLst>
                <a:ext uri="{FF2B5EF4-FFF2-40B4-BE49-F238E27FC236}">
                  <a16:creationId xmlns:a16="http://schemas.microsoft.com/office/drawing/2014/main" id="{FBE2227A-1262-4D3E-8CBC-BDDA98CEB52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423">
              <a:extLst>
                <a:ext uri="{FF2B5EF4-FFF2-40B4-BE49-F238E27FC236}">
                  <a16:creationId xmlns:a16="http://schemas.microsoft.com/office/drawing/2014/main" id="{55E03ADC-1F2F-4B5B-964E-4F4EA0541B48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Shape 424">
            <a:extLst>
              <a:ext uri="{FF2B5EF4-FFF2-40B4-BE49-F238E27FC236}">
                <a16:creationId xmlns:a16="http://schemas.microsoft.com/office/drawing/2014/main" id="{E1DD8DEA-AA0C-4E85-96B3-31293A12E7D6}"/>
              </a:ext>
            </a:extLst>
          </p:cNvPr>
          <p:cNvGrpSpPr/>
          <p:nvPr userDrawn="1"/>
        </p:nvGrpSpPr>
        <p:grpSpPr>
          <a:xfrm>
            <a:off x="8179797" y="3819343"/>
            <a:ext cx="346104" cy="353231"/>
            <a:chOff x="3955900" y="2984500"/>
            <a:chExt cx="414000" cy="422525"/>
          </a:xfrm>
          <a:solidFill>
            <a:schemeClr val="bg1">
              <a:lumMod val="50000"/>
            </a:schemeClr>
          </a:solidFill>
        </p:grpSpPr>
        <p:sp>
          <p:nvSpPr>
            <p:cNvPr id="170" name="Shape 425">
              <a:extLst>
                <a:ext uri="{FF2B5EF4-FFF2-40B4-BE49-F238E27FC236}">
                  <a16:creationId xmlns:a16="http://schemas.microsoft.com/office/drawing/2014/main" id="{0C31B8FC-86D6-4B4F-BE33-1C47908B5916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426">
              <a:extLst>
                <a:ext uri="{FF2B5EF4-FFF2-40B4-BE49-F238E27FC236}">
                  <a16:creationId xmlns:a16="http://schemas.microsoft.com/office/drawing/2014/main" id="{1830866B-747A-405F-B3F6-874EA737718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427">
              <a:extLst>
                <a:ext uri="{FF2B5EF4-FFF2-40B4-BE49-F238E27FC236}">
                  <a16:creationId xmlns:a16="http://schemas.microsoft.com/office/drawing/2014/main" id="{308CB2C6-A923-4621-B44F-189E046EF64C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Shape 428">
            <a:extLst>
              <a:ext uri="{FF2B5EF4-FFF2-40B4-BE49-F238E27FC236}">
                <a16:creationId xmlns:a16="http://schemas.microsoft.com/office/drawing/2014/main" id="{0DBEBA11-ADB9-4544-B739-32FF9429874B}"/>
              </a:ext>
            </a:extLst>
          </p:cNvPr>
          <p:cNvSpPr/>
          <p:nvPr userDrawn="1"/>
        </p:nvSpPr>
        <p:spPr>
          <a:xfrm>
            <a:off x="5343810" y="4407484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429">
            <a:extLst>
              <a:ext uri="{FF2B5EF4-FFF2-40B4-BE49-F238E27FC236}">
                <a16:creationId xmlns:a16="http://schemas.microsoft.com/office/drawing/2014/main" id="{F652AB60-6C44-43C5-87BD-A3A3210F9474}"/>
              </a:ext>
            </a:extLst>
          </p:cNvPr>
          <p:cNvSpPr/>
          <p:nvPr userDrawn="1"/>
        </p:nvSpPr>
        <p:spPr>
          <a:xfrm>
            <a:off x="9908858" y="3802071"/>
            <a:ext cx="269526" cy="38796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Shape 430">
            <a:extLst>
              <a:ext uri="{FF2B5EF4-FFF2-40B4-BE49-F238E27FC236}">
                <a16:creationId xmlns:a16="http://schemas.microsoft.com/office/drawing/2014/main" id="{51989C36-BE03-48B0-B7D4-FFCB67838320}"/>
              </a:ext>
            </a:extLst>
          </p:cNvPr>
          <p:cNvGrpSpPr/>
          <p:nvPr userDrawn="1"/>
        </p:nvGrpSpPr>
        <p:grpSpPr>
          <a:xfrm>
            <a:off x="10474742" y="3814222"/>
            <a:ext cx="264427" cy="375719"/>
            <a:chOff x="6701050" y="2978375"/>
            <a:chExt cx="316300" cy="449425"/>
          </a:xfrm>
          <a:solidFill>
            <a:schemeClr val="bg1">
              <a:lumMod val="50000"/>
            </a:schemeClr>
          </a:solidFill>
        </p:grpSpPr>
        <p:sp>
          <p:nvSpPr>
            <p:cNvPr id="176" name="Shape 431">
              <a:extLst>
                <a:ext uri="{FF2B5EF4-FFF2-40B4-BE49-F238E27FC236}">
                  <a16:creationId xmlns:a16="http://schemas.microsoft.com/office/drawing/2014/main" id="{63E4EFB0-0A07-4218-8585-A09A5531E425}"/>
                </a:ext>
              </a:extLst>
            </p:cNvPr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432">
              <a:extLst>
                <a:ext uri="{FF2B5EF4-FFF2-40B4-BE49-F238E27FC236}">
                  <a16:creationId xmlns:a16="http://schemas.microsoft.com/office/drawing/2014/main" id="{DBED96F4-1194-431C-9600-9C25280FBBD5}"/>
                </a:ext>
              </a:extLst>
            </p:cNvPr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Shape 433">
            <a:extLst>
              <a:ext uri="{FF2B5EF4-FFF2-40B4-BE49-F238E27FC236}">
                <a16:creationId xmlns:a16="http://schemas.microsoft.com/office/drawing/2014/main" id="{040A3850-62A3-4ECF-98E4-0F531D4A6D88}"/>
              </a:ext>
            </a:extLst>
          </p:cNvPr>
          <p:cNvGrpSpPr/>
          <p:nvPr userDrawn="1"/>
        </p:nvGrpSpPr>
        <p:grpSpPr>
          <a:xfrm>
            <a:off x="5910370" y="4432883"/>
            <a:ext cx="376743" cy="253204"/>
            <a:chOff x="1241275" y="3718400"/>
            <a:chExt cx="450650" cy="302875"/>
          </a:xfrm>
          <a:solidFill>
            <a:schemeClr val="bg1">
              <a:lumMod val="50000"/>
            </a:schemeClr>
          </a:solidFill>
        </p:grpSpPr>
        <p:sp>
          <p:nvSpPr>
            <p:cNvPr id="179" name="Shape 434">
              <a:extLst>
                <a:ext uri="{FF2B5EF4-FFF2-40B4-BE49-F238E27FC236}">
                  <a16:creationId xmlns:a16="http://schemas.microsoft.com/office/drawing/2014/main" id="{849B60BD-96C0-4350-8137-9F80469669CD}"/>
                </a:ext>
              </a:extLst>
            </p:cNvPr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435">
              <a:extLst>
                <a:ext uri="{FF2B5EF4-FFF2-40B4-BE49-F238E27FC236}">
                  <a16:creationId xmlns:a16="http://schemas.microsoft.com/office/drawing/2014/main" id="{64BA8215-58CB-4E4A-BFBF-4494142F9DD9}"/>
                </a:ext>
              </a:extLst>
            </p:cNvPr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436">
              <a:extLst>
                <a:ext uri="{FF2B5EF4-FFF2-40B4-BE49-F238E27FC236}">
                  <a16:creationId xmlns:a16="http://schemas.microsoft.com/office/drawing/2014/main" id="{7F6CE63D-C262-4FE4-AB7A-7361A809A2A6}"/>
                </a:ext>
              </a:extLst>
            </p:cNvPr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437">
              <a:extLst>
                <a:ext uri="{FF2B5EF4-FFF2-40B4-BE49-F238E27FC236}">
                  <a16:creationId xmlns:a16="http://schemas.microsoft.com/office/drawing/2014/main" id="{04282B9E-3F59-4422-B8EC-29FA4851A594}"/>
                </a:ext>
              </a:extLst>
            </p:cNvPr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Shape 438">
            <a:extLst>
              <a:ext uri="{FF2B5EF4-FFF2-40B4-BE49-F238E27FC236}">
                <a16:creationId xmlns:a16="http://schemas.microsoft.com/office/drawing/2014/main" id="{E566DEF6-C739-4E33-93F7-8117CCE15B72}"/>
              </a:ext>
            </a:extLst>
          </p:cNvPr>
          <p:cNvGrpSpPr/>
          <p:nvPr userDrawn="1"/>
        </p:nvGrpSpPr>
        <p:grpSpPr>
          <a:xfrm>
            <a:off x="6479017" y="4413488"/>
            <a:ext cx="366502" cy="292496"/>
            <a:chOff x="1921475" y="3695200"/>
            <a:chExt cx="438400" cy="349875"/>
          </a:xfrm>
          <a:solidFill>
            <a:schemeClr val="bg1">
              <a:lumMod val="50000"/>
            </a:schemeClr>
          </a:solidFill>
        </p:grpSpPr>
        <p:sp>
          <p:nvSpPr>
            <p:cNvPr id="184" name="Shape 439">
              <a:extLst>
                <a:ext uri="{FF2B5EF4-FFF2-40B4-BE49-F238E27FC236}">
                  <a16:creationId xmlns:a16="http://schemas.microsoft.com/office/drawing/2014/main" id="{CB4DEC77-9C9F-4D6F-AD46-28A420420E2E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440">
              <a:extLst>
                <a:ext uri="{FF2B5EF4-FFF2-40B4-BE49-F238E27FC236}">
                  <a16:creationId xmlns:a16="http://schemas.microsoft.com/office/drawing/2014/main" id="{50DE9007-ECCE-4D9F-BC61-07C166D6CC7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441">
              <a:extLst>
                <a:ext uri="{FF2B5EF4-FFF2-40B4-BE49-F238E27FC236}">
                  <a16:creationId xmlns:a16="http://schemas.microsoft.com/office/drawing/2014/main" id="{A75845AA-1196-4985-AE4E-E3F8D223EA00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Shape 442">
            <a:extLst>
              <a:ext uri="{FF2B5EF4-FFF2-40B4-BE49-F238E27FC236}">
                <a16:creationId xmlns:a16="http://schemas.microsoft.com/office/drawing/2014/main" id="{5E258978-5EC0-4EFE-8648-C2F7F910F05D}"/>
              </a:ext>
            </a:extLst>
          </p:cNvPr>
          <p:cNvGrpSpPr/>
          <p:nvPr userDrawn="1"/>
        </p:nvGrpSpPr>
        <p:grpSpPr>
          <a:xfrm>
            <a:off x="7046118" y="4408890"/>
            <a:ext cx="359355" cy="301190"/>
            <a:chOff x="2599825" y="3689700"/>
            <a:chExt cx="429850" cy="360275"/>
          </a:xfrm>
          <a:solidFill>
            <a:schemeClr val="bg1">
              <a:lumMod val="50000"/>
            </a:schemeClr>
          </a:solidFill>
        </p:grpSpPr>
        <p:sp>
          <p:nvSpPr>
            <p:cNvPr id="188" name="Shape 443">
              <a:extLst>
                <a:ext uri="{FF2B5EF4-FFF2-40B4-BE49-F238E27FC236}">
                  <a16:creationId xmlns:a16="http://schemas.microsoft.com/office/drawing/2014/main" id="{F04865EE-02AF-457A-A487-53DF0245E1CC}"/>
                </a:ext>
              </a:extLst>
            </p:cNvPr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444">
              <a:extLst>
                <a:ext uri="{FF2B5EF4-FFF2-40B4-BE49-F238E27FC236}">
                  <a16:creationId xmlns:a16="http://schemas.microsoft.com/office/drawing/2014/main" id="{B80E3048-D7E4-466D-8F1D-0E8EDC9FCDD6}"/>
                </a:ext>
              </a:extLst>
            </p:cNvPr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Shape 445">
            <a:extLst>
              <a:ext uri="{FF2B5EF4-FFF2-40B4-BE49-F238E27FC236}">
                <a16:creationId xmlns:a16="http://schemas.microsoft.com/office/drawing/2014/main" id="{8DDFA2D4-A3A2-4F4C-A9BC-AABA6AC01F88}"/>
              </a:ext>
            </a:extLst>
          </p:cNvPr>
          <p:cNvGrpSpPr/>
          <p:nvPr userDrawn="1"/>
        </p:nvGrpSpPr>
        <p:grpSpPr>
          <a:xfrm>
            <a:off x="7626992" y="4377749"/>
            <a:ext cx="324661" cy="338956"/>
            <a:chOff x="3294650" y="3652450"/>
            <a:chExt cx="388350" cy="405450"/>
          </a:xfrm>
          <a:solidFill>
            <a:schemeClr val="bg1">
              <a:lumMod val="50000"/>
            </a:schemeClr>
          </a:solidFill>
        </p:grpSpPr>
        <p:sp>
          <p:nvSpPr>
            <p:cNvPr id="191" name="Shape 446">
              <a:extLst>
                <a:ext uri="{FF2B5EF4-FFF2-40B4-BE49-F238E27FC236}">
                  <a16:creationId xmlns:a16="http://schemas.microsoft.com/office/drawing/2014/main" id="{EDD7052E-475F-418C-A2A9-33E91584A39B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447">
              <a:extLst>
                <a:ext uri="{FF2B5EF4-FFF2-40B4-BE49-F238E27FC236}">
                  <a16:creationId xmlns:a16="http://schemas.microsoft.com/office/drawing/2014/main" id="{32380C5E-68BC-4B2B-9387-767B350C0299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448">
              <a:extLst>
                <a:ext uri="{FF2B5EF4-FFF2-40B4-BE49-F238E27FC236}">
                  <a16:creationId xmlns:a16="http://schemas.microsoft.com/office/drawing/2014/main" id="{3238F05D-F2FD-44D4-816D-7C9229C15BF6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Shape 449">
            <a:extLst>
              <a:ext uri="{FF2B5EF4-FFF2-40B4-BE49-F238E27FC236}">
                <a16:creationId xmlns:a16="http://schemas.microsoft.com/office/drawing/2014/main" id="{6400BF03-0FB0-4384-8A5B-00E7A11ACCD1}"/>
              </a:ext>
            </a:extLst>
          </p:cNvPr>
          <p:cNvGrpSpPr/>
          <p:nvPr userDrawn="1"/>
        </p:nvGrpSpPr>
        <p:grpSpPr>
          <a:xfrm>
            <a:off x="8163474" y="4420636"/>
            <a:ext cx="378750" cy="277698"/>
            <a:chOff x="3936375" y="3703750"/>
            <a:chExt cx="453050" cy="332175"/>
          </a:xfrm>
          <a:solidFill>
            <a:schemeClr val="bg1">
              <a:lumMod val="50000"/>
            </a:schemeClr>
          </a:solidFill>
        </p:grpSpPr>
        <p:sp>
          <p:nvSpPr>
            <p:cNvPr id="195" name="Shape 450">
              <a:extLst>
                <a:ext uri="{FF2B5EF4-FFF2-40B4-BE49-F238E27FC236}">
                  <a16:creationId xmlns:a16="http://schemas.microsoft.com/office/drawing/2014/main" id="{AE9DB444-B93E-4503-A796-A25F60C6E2C9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451">
              <a:extLst>
                <a:ext uri="{FF2B5EF4-FFF2-40B4-BE49-F238E27FC236}">
                  <a16:creationId xmlns:a16="http://schemas.microsoft.com/office/drawing/2014/main" id="{7DD26B4B-4545-4C91-BCF7-CF3254FCBE7D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452">
              <a:extLst>
                <a:ext uri="{FF2B5EF4-FFF2-40B4-BE49-F238E27FC236}">
                  <a16:creationId xmlns:a16="http://schemas.microsoft.com/office/drawing/2014/main" id="{2C282C0C-F298-406C-8E80-B9520B59AF96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453">
              <a:extLst>
                <a:ext uri="{FF2B5EF4-FFF2-40B4-BE49-F238E27FC236}">
                  <a16:creationId xmlns:a16="http://schemas.microsoft.com/office/drawing/2014/main" id="{A1AB1169-78B2-4506-AD8B-D92DE8EC65A0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454">
              <a:extLst>
                <a:ext uri="{FF2B5EF4-FFF2-40B4-BE49-F238E27FC236}">
                  <a16:creationId xmlns:a16="http://schemas.microsoft.com/office/drawing/2014/main" id="{816B73B3-CC9B-43B8-8234-47F88B5EDCEC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Shape 455">
            <a:extLst>
              <a:ext uri="{FF2B5EF4-FFF2-40B4-BE49-F238E27FC236}">
                <a16:creationId xmlns:a16="http://schemas.microsoft.com/office/drawing/2014/main" id="{C93B9DED-2985-4F27-A6CD-1758A3541E06}"/>
              </a:ext>
            </a:extLst>
          </p:cNvPr>
          <p:cNvGrpSpPr/>
          <p:nvPr userDrawn="1"/>
        </p:nvGrpSpPr>
        <p:grpSpPr>
          <a:xfrm>
            <a:off x="8727000" y="4420636"/>
            <a:ext cx="378750" cy="277698"/>
            <a:chOff x="4610450" y="3703750"/>
            <a:chExt cx="453050" cy="332175"/>
          </a:xfrm>
          <a:solidFill>
            <a:schemeClr val="bg1">
              <a:lumMod val="50000"/>
            </a:schemeClr>
          </a:solidFill>
        </p:grpSpPr>
        <p:sp>
          <p:nvSpPr>
            <p:cNvPr id="201" name="Shape 456">
              <a:extLst>
                <a:ext uri="{FF2B5EF4-FFF2-40B4-BE49-F238E27FC236}">
                  <a16:creationId xmlns:a16="http://schemas.microsoft.com/office/drawing/2014/main" id="{3D80BC48-26AA-404B-AE99-B261A7B1771A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457">
              <a:extLst>
                <a:ext uri="{FF2B5EF4-FFF2-40B4-BE49-F238E27FC236}">
                  <a16:creationId xmlns:a16="http://schemas.microsoft.com/office/drawing/2014/main" id="{64A67962-13E4-4A51-8AB2-C110A7229EF2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Shape 458">
            <a:extLst>
              <a:ext uri="{FF2B5EF4-FFF2-40B4-BE49-F238E27FC236}">
                <a16:creationId xmlns:a16="http://schemas.microsoft.com/office/drawing/2014/main" id="{E1989507-8147-4ED4-908C-E6A4524BAE81}"/>
              </a:ext>
            </a:extLst>
          </p:cNvPr>
          <p:cNvGrpSpPr/>
          <p:nvPr userDrawn="1"/>
        </p:nvGrpSpPr>
        <p:grpSpPr>
          <a:xfrm>
            <a:off x="9303799" y="4392567"/>
            <a:ext cx="352207" cy="333836"/>
            <a:chOff x="5300400" y="3670175"/>
            <a:chExt cx="421300" cy="399325"/>
          </a:xfrm>
          <a:solidFill>
            <a:schemeClr val="bg1">
              <a:lumMod val="50000"/>
            </a:schemeClr>
          </a:solidFill>
        </p:grpSpPr>
        <p:sp>
          <p:nvSpPr>
            <p:cNvPr id="204" name="Shape 459">
              <a:extLst>
                <a:ext uri="{FF2B5EF4-FFF2-40B4-BE49-F238E27FC236}">
                  <a16:creationId xmlns:a16="http://schemas.microsoft.com/office/drawing/2014/main" id="{C52EE33C-938B-4979-AB10-6A29061AEA34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460">
              <a:extLst>
                <a:ext uri="{FF2B5EF4-FFF2-40B4-BE49-F238E27FC236}">
                  <a16:creationId xmlns:a16="http://schemas.microsoft.com/office/drawing/2014/main" id="{1C2C00A0-C264-4CD1-9886-883FAF6E7939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461">
              <a:extLst>
                <a:ext uri="{FF2B5EF4-FFF2-40B4-BE49-F238E27FC236}">
                  <a16:creationId xmlns:a16="http://schemas.microsoft.com/office/drawing/2014/main" id="{6FCFF8A9-67FC-449E-B116-0D6B501686BB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462">
              <a:extLst>
                <a:ext uri="{FF2B5EF4-FFF2-40B4-BE49-F238E27FC236}">
                  <a16:creationId xmlns:a16="http://schemas.microsoft.com/office/drawing/2014/main" id="{A7C80317-6FF9-4943-BDA1-BB387E5305D2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463">
              <a:extLst>
                <a:ext uri="{FF2B5EF4-FFF2-40B4-BE49-F238E27FC236}">
                  <a16:creationId xmlns:a16="http://schemas.microsoft.com/office/drawing/2014/main" id="{482AF379-CBD6-42CA-B278-B53600361277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Shape 464">
            <a:extLst>
              <a:ext uri="{FF2B5EF4-FFF2-40B4-BE49-F238E27FC236}">
                <a16:creationId xmlns:a16="http://schemas.microsoft.com/office/drawing/2014/main" id="{F6043AFE-C379-4B37-B3A0-8B73FFCE7832}"/>
              </a:ext>
            </a:extLst>
          </p:cNvPr>
          <p:cNvSpPr/>
          <p:nvPr userDrawn="1"/>
        </p:nvSpPr>
        <p:spPr>
          <a:xfrm>
            <a:off x="9847598" y="4363592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Shape 465">
            <a:extLst>
              <a:ext uri="{FF2B5EF4-FFF2-40B4-BE49-F238E27FC236}">
                <a16:creationId xmlns:a16="http://schemas.microsoft.com/office/drawing/2014/main" id="{3FE515BD-2E03-45BD-AECC-85C5F96D0F06}"/>
              </a:ext>
            </a:extLst>
          </p:cNvPr>
          <p:cNvGrpSpPr/>
          <p:nvPr userDrawn="1"/>
        </p:nvGrpSpPr>
        <p:grpSpPr>
          <a:xfrm>
            <a:off x="10435952" y="4388470"/>
            <a:ext cx="342008" cy="342029"/>
            <a:chOff x="6654650" y="3665275"/>
            <a:chExt cx="409100" cy="409125"/>
          </a:xfrm>
          <a:solidFill>
            <a:schemeClr val="bg1">
              <a:lumMod val="50000"/>
            </a:schemeClr>
          </a:solidFill>
        </p:grpSpPr>
        <p:sp>
          <p:nvSpPr>
            <p:cNvPr id="211" name="Shape 466">
              <a:extLst>
                <a:ext uri="{FF2B5EF4-FFF2-40B4-BE49-F238E27FC236}">
                  <a16:creationId xmlns:a16="http://schemas.microsoft.com/office/drawing/2014/main" id="{208A1BA1-8086-4A00-B5FA-E11E0F587FC0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467">
              <a:extLst>
                <a:ext uri="{FF2B5EF4-FFF2-40B4-BE49-F238E27FC236}">
                  <a16:creationId xmlns:a16="http://schemas.microsoft.com/office/drawing/2014/main" id="{4D223F59-136C-433B-95AD-7DF5F6D6D760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Shape 468">
            <a:extLst>
              <a:ext uri="{FF2B5EF4-FFF2-40B4-BE49-F238E27FC236}">
                <a16:creationId xmlns:a16="http://schemas.microsoft.com/office/drawing/2014/main" id="{699C9071-630C-4656-826F-5ECF792DD343}"/>
              </a:ext>
            </a:extLst>
          </p:cNvPr>
          <p:cNvGrpSpPr/>
          <p:nvPr userDrawn="1"/>
        </p:nvGrpSpPr>
        <p:grpSpPr>
          <a:xfrm>
            <a:off x="5349916" y="4937702"/>
            <a:ext cx="370599" cy="370620"/>
            <a:chOff x="570875" y="4322250"/>
            <a:chExt cx="443300" cy="443325"/>
          </a:xfrm>
          <a:solidFill>
            <a:schemeClr val="bg1">
              <a:lumMod val="50000"/>
            </a:schemeClr>
          </a:solidFill>
        </p:grpSpPr>
        <p:sp>
          <p:nvSpPr>
            <p:cNvPr id="214" name="Shape 469">
              <a:extLst>
                <a:ext uri="{FF2B5EF4-FFF2-40B4-BE49-F238E27FC236}">
                  <a16:creationId xmlns:a16="http://schemas.microsoft.com/office/drawing/2014/main" id="{BF88A48B-7F5A-44B9-84F7-9F2A09ACC3DD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470">
              <a:extLst>
                <a:ext uri="{FF2B5EF4-FFF2-40B4-BE49-F238E27FC236}">
                  <a16:creationId xmlns:a16="http://schemas.microsoft.com/office/drawing/2014/main" id="{A5720671-6624-4163-AF4B-07A253CDDBDD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471">
              <a:extLst>
                <a:ext uri="{FF2B5EF4-FFF2-40B4-BE49-F238E27FC236}">
                  <a16:creationId xmlns:a16="http://schemas.microsoft.com/office/drawing/2014/main" id="{8D9D28FC-EDBF-4376-BC7E-B6C92421EE5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472">
              <a:extLst>
                <a:ext uri="{FF2B5EF4-FFF2-40B4-BE49-F238E27FC236}">
                  <a16:creationId xmlns:a16="http://schemas.microsoft.com/office/drawing/2014/main" id="{A66486FD-8B76-471B-8487-433717E7E29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Shape 473">
            <a:extLst>
              <a:ext uri="{FF2B5EF4-FFF2-40B4-BE49-F238E27FC236}">
                <a16:creationId xmlns:a16="http://schemas.microsoft.com/office/drawing/2014/main" id="{97EF8E3C-3A39-4906-A80B-99FF80EFCF41}"/>
              </a:ext>
            </a:extLst>
          </p:cNvPr>
          <p:cNvSpPr/>
          <p:nvPr userDrawn="1"/>
        </p:nvSpPr>
        <p:spPr>
          <a:xfrm>
            <a:off x="5898162" y="5009824"/>
            <a:ext cx="401238" cy="22666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Shape 474">
            <a:extLst>
              <a:ext uri="{FF2B5EF4-FFF2-40B4-BE49-F238E27FC236}">
                <a16:creationId xmlns:a16="http://schemas.microsoft.com/office/drawing/2014/main" id="{4086CDD1-EC3A-482C-A393-CB294108F577}"/>
              </a:ext>
            </a:extLst>
          </p:cNvPr>
          <p:cNvGrpSpPr/>
          <p:nvPr userDrawn="1"/>
        </p:nvGrpSpPr>
        <p:grpSpPr>
          <a:xfrm>
            <a:off x="6527505" y="4910155"/>
            <a:ext cx="269526" cy="425712"/>
            <a:chOff x="1979475" y="4289300"/>
            <a:chExt cx="322400" cy="509225"/>
          </a:xfrm>
          <a:solidFill>
            <a:schemeClr val="bg1">
              <a:lumMod val="50000"/>
            </a:schemeClr>
          </a:solidFill>
        </p:grpSpPr>
        <p:sp>
          <p:nvSpPr>
            <p:cNvPr id="220" name="Shape 475">
              <a:extLst>
                <a:ext uri="{FF2B5EF4-FFF2-40B4-BE49-F238E27FC236}">
                  <a16:creationId xmlns:a16="http://schemas.microsoft.com/office/drawing/2014/main" id="{A11A2474-7B0B-49DB-AB87-1B6501616E8A}"/>
                </a:ext>
              </a:extLst>
            </p:cNvPr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476">
              <a:extLst>
                <a:ext uri="{FF2B5EF4-FFF2-40B4-BE49-F238E27FC236}">
                  <a16:creationId xmlns:a16="http://schemas.microsoft.com/office/drawing/2014/main" id="{FEDACD98-0577-4858-AFAB-43F6F1637B4A}"/>
                </a:ext>
              </a:extLst>
            </p:cNvPr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477">
              <a:extLst>
                <a:ext uri="{FF2B5EF4-FFF2-40B4-BE49-F238E27FC236}">
                  <a16:creationId xmlns:a16="http://schemas.microsoft.com/office/drawing/2014/main" id="{CD8D267F-1C65-4F69-A0FA-C8E297E2F8DA}"/>
                </a:ext>
              </a:extLst>
            </p:cNvPr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Shape 478">
            <a:extLst>
              <a:ext uri="{FF2B5EF4-FFF2-40B4-BE49-F238E27FC236}">
                <a16:creationId xmlns:a16="http://schemas.microsoft.com/office/drawing/2014/main" id="{C8F8CD16-C794-4D2C-B562-2711AB0180C0}"/>
              </a:ext>
            </a:extLst>
          </p:cNvPr>
          <p:cNvGrpSpPr/>
          <p:nvPr userDrawn="1"/>
        </p:nvGrpSpPr>
        <p:grpSpPr>
          <a:xfrm>
            <a:off x="7067039" y="4915757"/>
            <a:ext cx="318014" cy="414510"/>
            <a:chOff x="2624850" y="4296000"/>
            <a:chExt cx="380400" cy="495825"/>
          </a:xfrm>
          <a:solidFill>
            <a:schemeClr val="bg1">
              <a:lumMod val="50000"/>
            </a:schemeClr>
          </a:solidFill>
        </p:grpSpPr>
        <p:sp>
          <p:nvSpPr>
            <p:cNvPr id="224" name="Shape 479">
              <a:extLst>
                <a:ext uri="{FF2B5EF4-FFF2-40B4-BE49-F238E27FC236}">
                  <a16:creationId xmlns:a16="http://schemas.microsoft.com/office/drawing/2014/main" id="{940011A7-A689-4835-B9E4-F27AA5D405D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480">
              <a:extLst>
                <a:ext uri="{FF2B5EF4-FFF2-40B4-BE49-F238E27FC236}">
                  <a16:creationId xmlns:a16="http://schemas.microsoft.com/office/drawing/2014/main" id="{667AA7FD-C47F-4709-87B4-A9D255F56C50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481">
              <a:extLst>
                <a:ext uri="{FF2B5EF4-FFF2-40B4-BE49-F238E27FC236}">
                  <a16:creationId xmlns:a16="http://schemas.microsoft.com/office/drawing/2014/main" id="{BAE013B5-3989-4234-9D99-FF350F7153EE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Shape 482">
            <a:extLst>
              <a:ext uri="{FF2B5EF4-FFF2-40B4-BE49-F238E27FC236}">
                <a16:creationId xmlns:a16="http://schemas.microsoft.com/office/drawing/2014/main" id="{581B565A-E718-4C2B-AC6C-FA26D481FB68}"/>
              </a:ext>
            </a:extLst>
          </p:cNvPr>
          <p:cNvSpPr/>
          <p:nvPr userDrawn="1"/>
        </p:nvSpPr>
        <p:spPr>
          <a:xfrm>
            <a:off x="8182996" y="4953162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483">
            <a:extLst>
              <a:ext uri="{FF2B5EF4-FFF2-40B4-BE49-F238E27FC236}">
                <a16:creationId xmlns:a16="http://schemas.microsoft.com/office/drawing/2014/main" id="{69D4278E-795C-4B5F-8A14-4878585E1CBE}"/>
              </a:ext>
            </a:extLst>
          </p:cNvPr>
          <p:cNvSpPr/>
          <p:nvPr userDrawn="1"/>
        </p:nvSpPr>
        <p:spPr>
          <a:xfrm>
            <a:off x="7619447" y="4974606"/>
            <a:ext cx="339959" cy="297094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Shape 484">
            <a:extLst>
              <a:ext uri="{FF2B5EF4-FFF2-40B4-BE49-F238E27FC236}">
                <a16:creationId xmlns:a16="http://schemas.microsoft.com/office/drawing/2014/main" id="{9ACA501C-16CD-468D-ACD1-169D8E0A26A3}"/>
              </a:ext>
            </a:extLst>
          </p:cNvPr>
          <p:cNvSpPr/>
          <p:nvPr userDrawn="1"/>
        </p:nvSpPr>
        <p:spPr>
          <a:xfrm>
            <a:off x="8744997" y="4951636"/>
            <a:ext cx="343053" cy="3430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Shape 485">
            <a:extLst>
              <a:ext uri="{FF2B5EF4-FFF2-40B4-BE49-F238E27FC236}">
                <a16:creationId xmlns:a16="http://schemas.microsoft.com/office/drawing/2014/main" id="{DFBFDFC5-3B09-4027-8B6B-2C8F1D588F14}"/>
              </a:ext>
            </a:extLst>
          </p:cNvPr>
          <p:cNvGrpSpPr/>
          <p:nvPr userDrawn="1"/>
        </p:nvGrpSpPr>
        <p:grpSpPr>
          <a:xfrm>
            <a:off x="9283379" y="4956595"/>
            <a:ext cx="393045" cy="332833"/>
            <a:chOff x="5275975" y="4344850"/>
            <a:chExt cx="470150" cy="398125"/>
          </a:xfrm>
          <a:solidFill>
            <a:schemeClr val="bg1">
              <a:lumMod val="50000"/>
            </a:schemeClr>
          </a:solidFill>
        </p:grpSpPr>
        <p:sp>
          <p:nvSpPr>
            <p:cNvPr id="231" name="Shape 486">
              <a:extLst>
                <a:ext uri="{FF2B5EF4-FFF2-40B4-BE49-F238E27FC236}">
                  <a16:creationId xmlns:a16="http://schemas.microsoft.com/office/drawing/2014/main" id="{1218D172-BD88-4137-B93D-440BCE58EFD4}"/>
                </a:ext>
              </a:extLst>
            </p:cNvPr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487">
              <a:extLst>
                <a:ext uri="{FF2B5EF4-FFF2-40B4-BE49-F238E27FC236}">
                  <a16:creationId xmlns:a16="http://schemas.microsoft.com/office/drawing/2014/main" id="{C92E61FD-07A4-4578-B221-A918C980D5B3}"/>
                </a:ext>
              </a:extLst>
            </p:cNvPr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488">
              <a:extLst>
                <a:ext uri="{FF2B5EF4-FFF2-40B4-BE49-F238E27FC236}">
                  <a16:creationId xmlns:a16="http://schemas.microsoft.com/office/drawing/2014/main" id="{9EC3DEC0-4817-40D0-81B9-3594CFCC0832}"/>
                </a:ext>
              </a:extLst>
            </p:cNvPr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Shape 489">
            <a:extLst>
              <a:ext uri="{FF2B5EF4-FFF2-40B4-BE49-F238E27FC236}">
                <a16:creationId xmlns:a16="http://schemas.microsoft.com/office/drawing/2014/main" id="{DC63A8A0-7183-42BD-BEB1-CC2AF8629D7A}"/>
              </a:ext>
            </a:extLst>
          </p:cNvPr>
          <p:cNvSpPr/>
          <p:nvPr userDrawn="1"/>
        </p:nvSpPr>
        <p:spPr>
          <a:xfrm>
            <a:off x="9866994" y="4946537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Shape 490">
            <a:extLst>
              <a:ext uri="{FF2B5EF4-FFF2-40B4-BE49-F238E27FC236}">
                <a16:creationId xmlns:a16="http://schemas.microsoft.com/office/drawing/2014/main" id="{EE139547-317C-45A2-8474-4486658BB103}"/>
              </a:ext>
            </a:extLst>
          </p:cNvPr>
          <p:cNvGrpSpPr/>
          <p:nvPr userDrawn="1"/>
        </p:nvGrpSpPr>
        <p:grpSpPr>
          <a:xfrm>
            <a:off x="10425732" y="4929551"/>
            <a:ext cx="362448" cy="386922"/>
            <a:chOff x="6642425" y="4312500"/>
            <a:chExt cx="433550" cy="462825"/>
          </a:xfrm>
          <a:solidFill>
            <a:schemeClr val="bg1">
              <a:lumMod val="50000"/>
            </a:schemeClr>
          </a:solidFill>
        </p:grpSpPr>
        <p:sp>
          <p:nvSpPr>
            <p:cNvPr id="236" name="Shape 491">
              <a:extLst>
                <a:ext uri="{FF2B5EF4-FFF2-40B4-BE49-F238E27FC236}">
                  <a16:creationId xmlns:a16="http://schemas.microsoft.com/office/drawing/2014/main" id="{1538F42D-E2C8-4225-9241-7C443D61F21C}"/>
                </a:ext>
              </a:extLst>
            </p:cNvPr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492">
              <a:extLst>
                <a:ext uri="{FF2B5EF4-FFF2-40B4-BE49-F238E27FC236}">
                  <a16:creationId xmlns:a16="http://schemas.microsoft.com/office/drawing/2014/main" id="{AFF10280-FE41-4AD6-AE1B-1A92FDCC2214}"/>
                </a:ext>
              </a:extLst>
            </p:cNvPr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493">
              <a:extLst>
                <a:ext uri="{FF2B5EF4-FFF2-40B4-BE49-F238E27FC236}">
                  <a16:creationId xmlns:a16="http://schemas.microsoft.com/office/drawing/2014/main" id="{D0435815-F593-48DD-8866-390E5BDEB5C4}"/>
                </a:ext>
              </a:extLst>
            </p:cNvPr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Shape 494">
            <a:extLst>
              <a:ext uri="{FF2B5EF4-FFF2-40B4-BE49-F238E27FC236}">
                <a16:creationId xmlns:a16="http://schemas.microsoft.com/office/drawing/2014/main" id="{CE491010-0091-4B98-AB57-8F893E02DDB8}"/>
              </a:ext>
            </a:extLst>
          </p:cNvPr>
          <p:cNvSpPr/>
          <p:nvPr userDrawn="1"/>
        </p:nvSpPr>
        <p:spPr>
          <a:xfrm>
            <a:off x="5302468" y="5549378"/>
            <a:ext cx="465527" cy="274647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Shape 495">
            <a:extLst>
              <a:ext uri="{FF2B5EF4-FFF2-40B4-BE49-F238E27FC236}">
                <a16:creationId xmlns:a16="http://schemas.microsoft.com/office/drawing/2014/main" id="{81C59463-CB00-4472-827B-4E49B0E9EC31}"/>
              </a:ext>
            </a:extLst>
          </p:cNvPr>
          <p:cNvGrpSpPr/>
          <p:nvPr userDrawn="1"/>
        </p:nvGrpSpPr>
        <p:grpSpPr>
          <a:xfrm>
            <a:off x="5912920" y="5503799"/>
            <a:ext cx="371623" cy="365499"/>
            <a:chOff x="1244325" y="4999400"/>
            <a:chExt cx="444525" cy="437200"/>
          </a:xfrm>
          <a:solidFill>
            <a:schemeClr val="bg1">
              <a:lumMod val="50000"/>
            </a:schemeClr>
          </a:solidFill>
        </p:grpSpPr>
        <p:sp>
          <p:nvSpPr>
            <p:cNvPr id="241" name="Shape 496">
              <a:extLst>
                <a:ext uri="{FF2B5EF4-FFF2-40B4-BE49-F238E27FC236}">
                  <a16:creationId xmlns:a16="http://schemas.microsoft.com/office/drawing/2014/main" id="{9C05C508-0C91-4683-ADDB-D3376F14405B}"/>
                </a:ext>
              </a:extLst>
            </p:cNvPr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497">
              <a:extLst>
                <a:ext uri="{FF2B5EF4-FFF2-40B4-BE49-F238E27FC236}">
                  <a16:creationId xmlns:a16="http://schemas.microsoft.com/office/drawing/2014/main" id="{859D0CC9-A9B1-4EA3-A31C-2F86C2946C3C}"/>
                </a:ext>
              </a:extLst>
            </p:cNvPr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498">
              <a:extLst>
                <a:ext uri="{FF2B5EF4-FFF2-40B4-BE49-F238E27FC236}">
                  <a16:creationId xmlns:a16="http://schemas.microsoft.com/office/drawing/2014/main" id="{6E231807-0C60-4BEA-976E-15A9DA5BC83C}"/>
                </a:ext>
              </a:extLst>
            </p:cNvPr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499">
              <a:extLst>
                <a:ext uri="{FF2B5EF4-FFF2-40B4-BE49-F238E27FC236}">
                  <a16:creationId xmlns:a16="http://schemas.microsoft.com/office/drawing/2014/main" id="{06CD6A58-BAB3-44B6-B353-01976CA6A4BF}"/>
                </a:ext>
              </a:extLst>
            </p:cNvPr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500">
              <a:extLst>
                <a:ext uri="{FF2B5EF4-FFF2-40B4-BE49-F238E27FC236}">
                  <a16:creationId xmlns:a16="http://schemas.microsoft.com/office/drawing/2014/main" id="{78C0125E-258C-436E-AD07-7E334C6BD09E}"/>
                </a:ext>
              </a:extLst>
            </p:cNvPr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Shape 501">
            <a:extLst>
              <a:ext uri="{FF2B5EF4-FFF2-40B4-BE49-F238E27FC236}">
                <a16:creationId xmlns:a16="http://schemas.microsoft.com/office/drawing/2014/main" id="{29E5B842-D744-43C8-8533-66C924DC8F7C}"/>
              </a:ext>
            </a:extLst>
          </p:cNvPr>
          <p:cNvGrpSpPr/>
          <p:nvPr userDrawn="1"/>
        </p:nvGrpSpPr>
        <p:grpSpPr>
          <a:xfrm>
            <a:off x="6509636" y="5492053"/>
            <a:ext cx="305265" cy="388970"/>
            <a:chOff x="1958100" y="4985350"/>
            <a:chExt cx="365150" cy="465275"/>
          </a:xfrm>
          <a:solidFill>
            <a:schemeClr val="bg1">
              <a:lumMod val="50000"/>
            </a:schemeClr>
          </a:solidFill>
        </p:grpSpPr>
        <p:sp>
          <p:nvSpPr>
            <p:cNvPr id="247" name="Shape 502">
              <a:extLst>
                <a:ext uri="{FF2B5EF4-FFF2-40B4-BE49-F238E27FC236}">
                  <a16:creationId xmlns:a16="http://schemas.microsoft.com/office/drawing/2014/main" id="{92998B22-413C-48F7-BDB8-2AC294865062}"/>
                </a:ext>
              </a:extLst>
            </p:cNvPr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503">
              <a:extLst>
                <a:ext uri="{FF2B5EF4-FFF2-40B4-BE49-F238E27FC236}">
                  <a16:creationId xmlns:a16="http://schemas.microsoft.com/office/drawing/2014/main" id="{A97F75EA-7B0E-4E25-9EDE-B58D9112E93D}"/>
                </a:ext>
              </a:extLst>
            </p:cNvPr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504">
              <a:extLst>
                <a:ext uri="{FF2B5EF4-FFF2-40B4-BE49-F238E27FC236}">
                  <a16:creationId xmlns:a16="http://schemas.microsoft.com/office/drawing/2014/main" id="{2291EDF7-98FA-4F0C-AF6E-7ECABADB619B}"/>
                </a:ext>
              </a:extLst>
            </p:cNvPr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Shape 505">
            <a:extLst>
              <a:ext uri="{FF2B5EF4-FFF2-40B4-BE49-F238E27FC236}">
                <a16:creationId xmlns:a16="http://schemas.microsoft.com/office/drawing/2014/main" id="{9C9F01EE-107C-4410-B033-AEC655082B31}"/>
              </a:ext>
            </a:extLst>
          </p:cNvPr>
          <p:cNvGrpSpPr/>
          <p:nvPr userDrawn="1"/>
        </p:nvGrpSpPr>
        <p:grpSpPr>
          <a:xfrm>
            <a:off x="7050695" y="5506850"/>
            <a:ext cx="350200" cy="359877"/>
            <a:chOff x="2605300" y="5003050"/>
            <a:chExt cx="418900" cy="430475"/>
          </a:xfrm>
          <a:solidFill>
            <a:schemeClr val="bg1">
              <a:lumMod val="50000"/>
            </a:schemeClr>
          </a:solidFill>
        </p:grpSpPr>
        <p:sp>
          <p:nvSpPr>
            <p:cNvPr id="251" name="Shape 506">
              <a:extLst>
                <a:ext uri="{FF2B5EF4-FFF2-40B4-BE49-F238E27FC236}">
                  <a16:creationId xmlns:a16="http://schemas.microsoft.com/office/drawing/2014/main" id="{BCAF1401-8862-4CD9-B288-0FD72C4F9D71}"/>
                </a:ext>
              </a:extLst>
            </p:cNvPr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507">
              <a:extLst>
                <a:ext uri="{FF2B5EF4-FFF2-40B4-BE49-F238E27FC236}">
                  <a16:creationId xmlns:a16="http://schemas.microsoft.com/office/drawing/2014/main" id="{0ED04734-10C8-4675-A141-996203AA4DF5}"/>
                </a:ext>
              </a:extLst>
            </p:cNvPr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508">
              <a:extLst>
                <a:ext uri="{FF2B5EF4-FFF2-40B4-BE49-F238E27FC236}">
                  <a16:creationId xmlns:a16="http://schemas.microsoft.com/office/drawing/2014/main" id="{C017906A-85D7-4264-9215-785F55F65F69}"/>
                </a:ext>
              </a:extLst>
            </p:cNvPr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Shape 509">
            <a:extLst>
              <a:ext uri="{FF2B5EF4-FFF2-40B4-BE49-F238E27FC236}">
                <a16:creationId xmlns:a16="http://schemas.microsoft.com/office/drawing/2014/main" id="{4A943882-9438-4439-BFBE-BEBABCA282C2}"/>
              </a:ext>
            </a:extLst>
          </p:cNvPr>
          <p:cNvGrpSpPr/>
          <p:nvPr userDrawn="1"/>
        </p:nvGrpSpPr>
        <p:grpSpPr>
          <a:xfrm>
            <a:off x="7580029" y="5514521"/>
            <a:ext cx="418585" cy="344056"/>
            <a:chOff x="3238475" y="5012225"/>
            <a:chExt cx="500700" cy="411550"/>
          </a:xfrm>
          <a:solidFill>
            <a:schemeClr val="bg1">
              <a:lumMod val="50000"/>
            </a:schemeClr>
          </a:solidFill>
        </p:grpSpPr>
        <p:sp>
          <p:nvSpPr>
            <p:cNvPr id="255" name="Shape 510">
              <a:extLst>
                <a:ext uri="{FF2B5EF4-FFF2-40B4-BE49-F238E27FC236}">
                  <a16:creationId xmlns:a16="http://schemas.microsoft.com/office/drawing/2014/main" id="{9CF59BCF-313F-4AD1-9D37-93E1E129D529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511">
              <a:extLst>
                <a:ext uri="{FF2B5EF4-FFF2-40B4-BE49-F238E27FC236}">
                  <a16:creationId xmlns:a16="http://schemas.microsoft.com/office/drawing/2014/main" id="{E61BE7D4-10CE-445A-88EC-79B517D386D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512">
              <a:extLst>
                <a:ext uri="{FF2B5EF4-FFF2-40B4-BE49-F238E27FC236}">
                  <a16:creationId xmlns:a16="http://schemas.microsoft.com/office/drawing/2014/main" id="{C5412D7B-9A1A-4E8A-ADB7-B7A9127CCF31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513">
              <a:extLst>
                <a:ext uri="{FF2B5EF4-FFF2-40B4-BE49-F238E27FC236}">
                  <a16:creationId xmlns:a16="http://schemas.microsoft.com/office/drawing/2014/main" id="{9212157E-171B-4A84-852D-38E702E18B0E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514">
              <a:extLst>
                <a:ext uri="{FF2B5EF4-FFF2-40B4-BE49-F238E27FC236}">
                  <a16:creationId xmlns:a16="http://schemas.microsoft.com/office/drawing/2014/main" id="{47D1DF41-B160-4311-9483-159DEBD63E98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Shape 515">
            <a:extLst>
              <a:ext uri="{FF2B5EF4-FFF2-40B4-BE49-F238E27FC236}">
                <a16:creationId xmlns:a16="http://schemas.microsoft.com/office/drawing/2014/main" id="{6A6C2E1F-14AA-437E-B1A5-029582E05850}"/>
              </a:ext>
            </a:extLst>
          </p:cNvPr>
          <p:cNvGrpSpPr/>
          <p:nvPr userDrawn="1"/>
        </p:nvGrpSpPr>
        <p:grpSpPr>
          <a:xfrm>
            <a:off x="8686663" y="5477758"/>
            <a:ext cx="459424" cy="417561"/>
            <a:chOff x="4562200" y="4968250"/>
            <a:chExt cx="549550" cy="499475"/>
          </a:xfrm>
          <a:solidFill>
            <a:schemeClr val="bg1">
              <a:lumMod val="50000"/>
            </a:schemeClr>
          </a:solidFill>
        </p:grpSpPr>
        <p:sp>
          <p:nvSpPr>
            <p:cNvPr id="261" name="Shape 516">
              <a:extLst>
                <a:ext uri="{FF2B5EF4-FFF2-40B4-BE49-F238E27FC236}">
                  <a16:creationId xmlns:a16="http://schemas.microsoft.com/office/drawing/2014/main" id="{6D4AC9E8-5EE7-4B4C-9320-6F15A5821590}"/>
                </a:ext>
              </a:extLst>
            </p:cNvPr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517">
              <a:extLst>
                <a:ext uri="{FF2B5EF4-FFF2-40B4-BE49-F238E27FC236}">
                  <a16:creationId xmlns:a16="http://schemas.microsoft.com/office/drawing/2014/main" id="{673373AE-1BC7-4D14-9931-BEACFE8A3A60}"/>
                </a:ext>
              </a:extLst>
            </p:cNvPr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518">
              <a:extLst>
                <a:ext uri="{FF2B5EF4-FFF2-40B4-BE49-F238E27FC236}">
                  <a16:creationId xmlns:a16="http://schemas.microsoft.com/office/drawing/2014/main" id="{40F6C0EA-7330-4989-B7A6-05D49E695C81}"/>
                </a:ext>
              </a:extLst>
            </p:cNvPr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519">
              <a:extLst>
                <a:ext uri="{FF2B5EF4-FFF2-40B4-BE49-F238E27FC236}">
                  <a16:creationId xmlns:a16="http://schemas.microsoft.com/office/drawing/2014/main" id="{6DDDB5E2-A0E5-4BC5-9AC8-43CF36077D12}"/>
                </a:ext>
              </a:extLst>
            </p:cNvPr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520">
              <a:extLst>
                <a:ext uri="{FF2B5EF4-FFF2-40B4-BE49-F238E27FC236}">
                  <a16:creationId xmlns:a16="http://schemas.microsoft.com/office/drawing/2014/main" id="{447DC5DD-DD95-44D4-939E-F9D205777D58}"/>
                </a:ext>
              </a:extLst>
            </p:cNvPr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Shape 521">
            <a:extLst>
              <a:ext uri="{FF2B5EF4-FFF2-40B4-BE49-F238E27FC236}">
                <a16:creationId xmlns:a16="http://schemas.microsoft.com/office/drawing/2014/main" id="{5BFF836A-E94A-438A-A7BE-D7C4317458A2}"/>
              </a:ext>
            </a:extLst>
          </p:cNvPr>
          <p:cNvGrpSpPr/>
          <p:nvPr userDrawn="1"/>
        </p:nvGrpSpPr>
        <p:grpSpPr>
          <a:xfrm>
            <a:off x="8193591" y="5501249"/>
            <a:ext cx="318516" cy="370076"/>
            <a:chOff x="3972400" y="4996350"/>
            <a:chExt cx="381000" cy="442675"/>
          </a:xfrm>
          <a:solidFill>
            <a:schemeClr val="bg1">
              <a:lumMod val="50000"/>
            </a:schemeClr>
          </a:solidFill>
        </p:grpSpPr>
        <p:sp>
          <p:nvSpPr>
            <p:cNvPr id="267" name="Shape 522">
              <a:extLst>
                <a:ext uri="{FF2B5EF4-FFF2-40B4-BE49-F238E27FC236}">
                  <a16:creationId xmlns:a16="http://schemas.microsoft.com/office/drawing/2014/main" id="{5CB6E9F0-8C61-4555-8A40-31A099FC2216}"/>
                </a:ext>
              </a:extLst>
            </p:cNvPr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523">
              <a:extLst>
                <a:ext uri="{FF2B5EF4-FFF2-40B4-BE49-F238E27FC236}">
                  <a16:creationId xmlns:a16="http://schemas.microsoft.com/office/drawing/2014/main" id="{C64F1406-AD2F-438D-8FA3-DE5C6F05BC53}"/>
                </a:ext>
              </a:extLst>
            </p:cNvPr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Shape 524">
            <a:extLst>
              <a:ext uri="{FF2B5EF4-FFF2-40B4-BE49-F238E27FC236}">
                <a16:creationId xmlns:a16="http://schemas.microsoft.com/office/drawing/2014/main" id="{8ACC2F9D-4C2A-4880-BB49-8E7D244FC658}"/>
              </a:ext>
            </a:extLst>
          </p:cNvPr>
          <p:cNvGrpSpPr/>
          <p:nvPr userDrawn="1"/>
        </p:nvGrpSpPr>
        <p:grpSpPr>
          <a:xfrm>
            <a:off x="9254287" y="5470108"/>
            <a:ext cx="451252" cy="432860"/>
            <a:chOff x="5241175" y="4959100"/>
            <a:chExt cx="539775" cy="517775"/>
          </a:xfrm>
          <a:solidFill>
            <a:schemeClr val="bg1">
              <a:lumMod val="50000"/>
            </a:schemeClr>
          </a:solidFill>
        </p:grpSpPr>
        <p:sp>
          <p:nvSpPr>
            <p:cNvPr id="270" name="Shape 525">
              <a:extLst>
                <a:ext uri="{FF2B5EF4-FFF2-40B4-BE49-F238E27FC236}">
                  <a16:creationId xmlns:a16="http://schemas.microsoft.com/office/drawing/2014/main" id="{0B77C500-5931-40D9-9C26-5A7C2C5F1CF0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526">
              <a:extLst>
                <a:ext uri="{FF2B5EF4-FFF2-40B4-BE49-F238E27FC236}">
                  <a16:creationId xmlns:a16="http://schemas.microsoft.com/office/drawing/2014/main" id="{64F5D143-5EB8-4668-85FF-A2A6BACE1666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527">
              <a:extLst>
                <a:ext uri="{FF2B5EF4-FFF2-40B4-BE49-F238E27FC236}">
                  <a16:creationId xmlns:a16="http://schemas.microsoft.com/office/drawing/2014/main" id="{C037E146-DBB0-4D6F-A427-3F72A46E6881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528">
              <a:extLst>
                <a:ext uri="{FF2B5EF4-FFF2-40B4-BE49-F238E27FC236}">
                  <a16:creationId xmlns:a16="http://schemas.microsoft.com/office/drawing/2014/main" id="{55A539C7-6841-470C-BD2E-EF3EC81D952D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529">
              <a:extLst>
                <a:ext uri="{FF2B5EF4-FFF2-40B4-BE49-F238E27FC236}">
                  <a16:creationId xmlns:a16="http://schemas.microsoft.com/office/drawing/2014/main" id="{9694898D-1FE0-4EEE-B6F3-94E8105FD1C9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530">
              <a:extLst>
                <a:ext uri="{FF2B5EF4-FFF2-40B4-BE49-F238E27FC236}">
                  <a16:creationId xmlns:a16="http://schemas.microsoft.com/office/drawing/2014/main" id="{70FB6D85-0D19-41BE-BEE8-B40BF9DA2D03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Shape 531">
            <a:extLst>
              <a:ext uri="{FF2B5EF4-FFF2-40B4-BE49-F238E27FC236}">
                <a16:creationId xmlns:a16="http://schemas.microsoft.com/office/drawing/2014/main" id="{5273E061-374A-4B87-BE62-157E16DF28D3}"/>
              </a:ext>
            </a:extLst>
          </p:cNvPr>
          <p:cNvSpPr/>
          <p:nvPr userDrawn="1"/>
        </p:nvSpPr>
        <p:spPr>
          <a:xfrm>
            <a:off x="9845048" y="5576947"/>
            <a:ext cx="397142" cy="219513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Shape 532">
            <a:extLst>
              <a:ext uri="{FF2B5EF4-FFF2-40B4-BE49-F238E27FC236}">
                <a16:creationId xmlns:a16="http://schemas.microsoft.com/office/drawing/2014/main" id="{B6105C8C-E7CF-470C-843A-76975A89EEE3}"/>
              </a:ext>
            </a:extLst>
          </p:cNvPr>
          <p:cNvGrpSpPr/>
          <p:nvPr userDrawn="1"/>
        </p:nvGrpSpPr>
        <p:grpSpPr>
          <a:xfrm>
            <a:off x="10461471" y="5534417"/>
            <a:ext cx="289444" cy="332833"/>
            <a:chOff x="6685175" y="5036025"/>
            <a:chExt cx="346225" cy="398125"/>
          </a:xfrm>
          <a:solidFill>
            <a:schemeClr val="bg1">
              <a:lumMod val="50000"/>
            </a:schemeClr>
          </a:solidFill>
        </p:grpSpPr>
        <p:sp>
          <p:nvSpPr>
            <p:cNvPr id="278" name="Shape 533">
              <a:extLst>
                <a:ext uri="{FF2B5EF4-FFF2-40B4-BE49-F238E27FC236}">
                  <a16:creationId xmlns:a16="http://schemas.microsoft.com/office/drawing/2014/main" id="{F3E0EC85-2F17-4C01-B5A7-B552B3C398AA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534">
              <a:extLst>
                <a:ext uri="{FF2B5EF4-FFF2-40B4-BE49-F238E27FC236}">
                  <a16:creationId xmlns:a16="http://schemas.microsoft.com/office/drawing/2014/main" id="{14D62BD2-372D-4945-8903-529CF95CD34A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535">
              <a:extLst>
                <a:ext uri="{FF2B5EF4-FFF2-40B4-BE49-F238E27FC236}">
                  <a16:creationId xmlns:a16="http://schemas.microsoft.com/office/drawing/2014/main" id="{49A9B6BB-2B73-4ADD-BA14-6426465C7E6D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536">
              <a:extLst>
                <a:ext uri="{FF2B5EF4-FFF2-40B4-BE49-F238E27FC236}">
                  <a16:creationId xmlns:a16="http://schemas.microsoft.com/office/drawing/2014/main" id="{005C4D09-D50D-4B4C-8BCC-E867D5073476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537">
              <a:extLst>
                <a:ext uri="{FF2B5EF4-FFF2-40B4-BE49-F238E27FC236}">
                  <a16:creationId xmlns:a16="http://schemas.microsoft.com/office/drawing/2014/main" id="{F5A8FAF4-35CA-4DBA-87AE-D54D0FAADBA1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553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b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b</a:t>
            </a:r>
          </a:p>
        </p:txBody>
      </p:sp>
      <p:sp>
        <p:nvSpPr>
          <p:cNvPr id="69" name="Diamond 5">
            <a:extLst>
              <a:ext uri="{FF2B5EF4-FFF2-40B4-BE49-F238E27FC236}">
                <a16:creationId xmlns:a16="http://schemas.microsoft.com/office/drawing/2014/main" id="{951507A8-954C-49A0-AFE0-8E4FF1D202C0}"/>
              </a:ext>
            </a:extLst>
          </p:cNvPr>
          <p:cNvSpPr/>
          <p:nvPr userDrawn="1"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Isosceles Triangle 51">
            <a:extLst>
              <a:ext uri="{FF2B5EF4-FFF2-40B4-BE49-F238E27FC236}">
                <a16:creationId xmlns:a16="http://schemas.microsoft.com/office/drawing/2014/main" id="{7B52CA8F-FA2D-4929-9A41-712C7FB04FEA}"/>
              </a:ext>
            </a:extLst>
          </p:cNvPr>
          <p:cNvSpPr/>
          <p:nvPr userDrawn="1"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Isosceles Triangle 57">
            <a:extLst>
              <a:ext uri="{FF2B5EF4-FFF2-40B4-BE49-F238E27FC236}">
                <a16:creationId xmlns:a16="http://schemas.microsoft.com/office/drawing/2014/main" id="{6C8FEB69-BFB2-48D1-B09B-0EFB5DEEA705}"/>
              </a:ext>
            </a:extLst>
          </p:cNvPr>
          <p:cNvSpPr/>
          <p:nvPr userDrawn="1"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ectangle 7">
            <a:extLst>
              <a:ext uri="{FF2B5EF4-FFF2-40B4-BE49-F238E27FC236}">
                <a16:creationId xmlns:a16="http://schemas.microsoft.com/office/drawing/2014/main" id="{A906FCD2-9483-4047-9842-2D2A44488E6A}"/>
              </a:ext>
            </a:extLst>
          </p:cNvPr>
          <p:cNvSpPr/>
          <p:nvPr userDrawn="1"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Parallelogram 15">
            <a:extLst>
              <a:ext uri="{FF2B5EF4-FFF2-40B4-BE49-F238E27FC236}">
                <a16:creationId xmlns:a16="http://schemas.microsoft.com/office/drawing/2014/main" id="{68E0C837-7968-48B7-B5A9-1CF3B9BCB3BB}"/>
              </a:ext>
            </a:extLst>
          </p:cNvPr>
          <p:cNvSpPr/>
          <p:nvPr userDrawn="1"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Freeform 19">
            <a:extLst>
              <a:ext uri="{FF2B5EF4-FFF2-40B4-BE49-F238E27FC236}">
                <a16:creationId xmlns:a16="http://schemas.microsoft.com/office/drawing/2014/main" id="{C0688D79-DD07-43CD-A36D-F4CEADC221BF}"/>
              </a:ext>
            </a:extLst>
          </p:cNvPr>
          <p:cNvSpPr/>
          <p:nvPr userDrawn="1"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Rectangle 30">
            <a:extLst>
              <a:ext uri="{FF2B5EF4-FFF2-40B4-BE49-F238E27FC236}">
                <a16:creationId xmlns:a16="http://schemas.microsoft.com/office/drawing/2014/main" id="{43786FAC-3E09-4B8E-A433-27D3DBF9B72B}"/>
              </a:ext>
            </a:extLst>
          </p:cNvPr>
          <p:cNvSpPr/>
          <p:nvPr userDrawn="1"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B13564A8-EAEA-4978-BA4A-E03FFC455AF9}"/>
              </a:ext>
            </a:extLst>
          </p:cNvPr>
          <p:cNvSpPr/>
          <p:nvPr userDrawn="1"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5">
            <a:extLst>
              <a:ext uri="{FF2B5EF4-FFF2-40B4-BE49-F238E27FC236}">
                <a16:creationId xmlns:a16="http://schemas.microsoft.com/office/drawing/2014/main" id="{C59B6B35-BB8B-43FD-879F-2061B6379A56}"/>
              </a:ext>
            </a:extLst>
          </p:cNvPr>
          <p:cNvSpPr/>
          <p:nvPr userDrawn="1"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Pie 24">
            <a:extLst>
              <a:ext uri="{FF2B5EF4-FFF2-40B4-BE49-F238E27FC236}">
                <a16:creationId xmlns:a16="http://schemas.microsoft.com/office/drawing/2014/main" id="{74B73BD9-45EB-4A93-9EA1-547133C42F39}"/>
              </a:ext>
            </a:extLst>
          </p:cNvPr>
          <p:cNvSpPr/>
          <p:nvPr userDrawn="1"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9" name="Parallelogram 30">
            <a:extLst>
              <a:ext uri="{FF2B5EF4-FFF2-40B4-BE49-F238E27FC236}">
                <a16:creationId xmlns:a16="http://schemas.microsoft.com/office/drawing/2014/main" id="{91D93BB2-E0F9-49CA-80DA-58285EFBCB69}"/>
              </a:ext>
            </a:extLst>
          </p:cNvPr>
          <p:cNvSpPr/>
          <p:nvPr userDrawn="1"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Block Arc 14">
            <a:extLst>
              <a:ext uri="{FF2B5EF4-FFF2-40B4-BE49-F238E27FC236}">
                <a16:creationId xmlns:a16="http://schemas.microsoft.com/office/drawing/2014/main" id="{36937D06-CDB0-4D0D-B3C9-97FEBCC6CF31}"/>
              </a:ext>
            </a:extLst>
          </p:cNvPr>
          <p:cNvSpPr/>
          <p:nvPr userDrawn="1"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1" name="Block Arc 41">
            <a:extLst>
              <a:ext uri="{FF2B5EF4-FFF2-40B4-BE49-F238E27FC236}">
                <a16:creationId xmlns:a16="http://schemas.microsoft.com/office/drawing/2014/main" id="{0AB5E14F-5B6D-416B-ACFD-0A930C71D854}"/>
              </a:ext>
            </a:extLst>
          </p:cNvPr>
          <p:cNvSpPr/>
          <p:nvPr userDrawn="1"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2" name="Right Triangle 17">
            <a:extLst>
              <a:ext uri="{FF2B5EF4-FFF2-40B4-BE49-F238E27FC236}">
                <a16:creationId xmlns:a16="http://schemas.microsoft.com/office/drawing/2014/main" id="{D697D67B-86B5-48D6-AF8F-003178395FEF}"/>
              </a:ext>
            </a:extLst>
          </p:cNvPr>
          <p:cNvSpPr/>
          <p:nvPr userDrawn="1"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Oval 27">
            <a:extLst>
              <a:ext uri="{FF2B5EF4-FFF2-40B4-BE49-F238E27FC236}">
                <a16:creationId xmlns:a16="http://schemas.microsoft.com/office/drawing/2014/main" id="{DD945B12-BA52-4BC9-9FE2-5B73FC0224F3}"/>
              </a:ext>
            </a:extLst>
          </p:cNvPr>
          <p:cNvSpPr/>
          <p:nvPr userDrawn="1"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Parallelogram 15">
            <a:extLst>
              <a:ext uri="{FF2B5EF4-FFF2-40B4-BE49-F238E27FC236}">
                <a16:creationId xmlns:a16="http://schemas.microsoft.com/office/drawing/2014/main" id="{C554E01D-65BC-43FE-AB91-241ADD7BFDDF}"/>
              </a:ext>
            </a:extLst>
          </p:cNvPr>
          <p:cNvSpPr/>
          <p:nvPr userDrawn="1"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 Same Side Corner Rectangle 21">
            <a:extLst>
              <a:ext uri="{FF2B5EF4-FFF2-40B4-BE49-F238E27FC236}">
                <a16:creationId xmlns:a16="http://schemas.microsoft.com/office/drawing/2014/main" id="{4033428E-F956-4BF3-B750-0352B28419CC}"/>
              </a:ext>
            </a:extLst>
          </p:cNvPr>
          <p:cNvSpPr/>
          <p:nvPr userDrawn="1"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26">
            <a:extLst>
              <a:ext uri="{FF2B5EF4-FFF2-40B4-BE49-F238E27FC236}">
                <a16:creationId xmlns:a16="http://schemas.microsoft.com/office/drawing/2014/main" id="{7CB257E3-2496-4E62-AE15-1432750680B6}"/>
              </a:ext>
            </a:extLst>
          </p:cNvPr>
          <p:cNvSpPr/>
          <p:nvPr userDrawn="1"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id="{ED530C27-9E0E-4BB8-BD32-44069C74DE36}"/>
              </a:ext>
            </a:extLst>
          </p:cNvPr>
          <p:cNvSpPr/>
          <p:nvPr userDrawn="1"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ounded Rectangle 10">
            <a:extLst>
              <a:ext uri="{FF2B5EF4-FFF2-40B4-BE49-F238E27FC236}">
                <a16:creationId xmlns:a16="http://schemas.microsoft.com/office/drawing/2014/main" id="{559F0ADD-2CE2-45DD-8B16-BA2008B7BF71}"/>
              </a:ext>
            </a:extLst>
          </p:cNvPr>
          <p:cNvSpPr/>
          <p:nvPr userDrawn="1"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Rounded Rectangle 32">
            <a:extLst>
              <a:ext uri="{FF2B5EF4-FFF2-40B4-BE49-F238E27FC236}">
                <a16:creationId xmlns:a16="http://schemas.microsoft.com/office/drawing/2014/main" id="{2911F434-E89F-41A5-B71E-0ED32F2C304E}"/>
              </a:ext>
            </a:extLst>
          </p:cNvPr>
          <p:cNvSpPr/>
          <p:nvPr userDrawn="1"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Trapezoid 13">
            <a:extLst>
              <a:ext uri="{FF2B5EF4-FFF2-40B4-BE49-F238E27FC236}">
                <a16:creationId xmlns:a16="http://schemas.microsoft.com/office/drawing/2014/main" id="{7ED2A2AE-88F4-46A5-95F6-BCB6C58942FC}"/>
              </a:ext>
            </a:extLst>
          </p:cNvPr>
          <p:cNvSpPr/>
          <p:nvPr userDrawn="1"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Rounded Rectangle 7">
            <a:extLst>
              <a:ext uri="{FF2B5EF4-FFF2-40B4-BE49-F238E27FC236}">
                <a16:creationId xmlns:a16="http://schemas.microsoft.com/office/drawing/2014/main" id="{28E3EAAD-2825-4DF8-903E-AD77D6FAA7DD}"/>
              </a:ext>
            </a:extLst>
          </p:cNvPr>
          <p:cNvSpPr/>
          <p:nvPr userDrawn="1"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2" name="Rectangle 18">
            <a:extLst>
              <a:ext uri="{FF2B5EF4-FFF2-40B4-BE49-F238E27FC236}">
                <a16:creationId xmlns:a16="http://schemas.microsoft.com/office/drawing/2014/main" id="{745A5F19-D11A-401E-AE4F-A26F520E47F9}"/>
              </a:ext>
            </a:extLst>
          </p:cNvPr>
          <p:cNvSpPr/>
          <p:nvPr userDrawn="1"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3" name="Rounded Rectangle 25">
            <a:extLst>
              <a:ext uri="{FF2B5EF4-FFF2-40B4-BE49-F238E27FC236}">
                <a16:creationId xmlns:a16="http://schemas.microsoft.com/office/drawing/2014/main" id="{5D662E9C-B30C-42FF-B411-A43EF99F2C93}"/>
              </a:ext>
            </a:extLst>
          </p:cNvPr>
          <p:cNvSpPr/>
          <p:nvPr userDrawn="1"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4" name="Chord 14">
            <a:extLst>
              <a:ext uri="{FF2B5EF4-FFF2-40B4-BE49-F238E27FC236}">
                <a16:creationId xmlns:a16="http://schemas.microsoft.com/office/drawing/2014/main" id="{69AB8880-F38C-446A-A5F5-3580F0C2FEDC}"/>
              </a:ext>
            </a:extLst>
          </p:cNvPr>
          <p:cNvSpPr/>
          <p:nvPr userDrawn="1"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5" name="Rounded Rectangle 6">
            <a:extLst>
              <a:ext uri="{FF2B5EF4-FFF2-40B4-BE49-F238E27FC236}">
                <a16:creationId xmlns:a16="http://schemas.microsoft.com/office/drawing/2014/main" id="{86CA82EE-C191-4137-8B8B-8F983D3E15F7}"/>
              </a:ext>
            </a:extLst>
          </p:cNvPr>
          <p:cNvSpPr/>
          <p:nvPr userDrawn="1"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Oval 66">
            <a:extLst>
              <a:ext uri="{FF2B5EF4-FFF2-40B4-BE49-F238E27FC236}">
                <a16:creationId xmlns:a16="http://schemas.microsoft.com/office/drawing/2014/main" id="{A43B5836-41E6-439C-9725-0CDAF3EE4C46}"/>
              </a:ext>
            </a:extLst>
          </p:cNvPr>
          <p:cNvSpPr/>
          <p:nvPr userDrawn="1"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Isosceles Triangle 13">
            <a:extLst>
              <a:ext uri="{FF2B5EF4-FFF2-40B4-BE49-F238E27FC236}">
                <a16:creationId xmlns:a16="http://schemas.microsoft.com/office/drawing/2014/main" id="{56E2FA0A-F43C-4ACB-90C6-27423704CDFE}"/>
              </a:ext>
            </a:extLst>
          </p:cNvPr>
          <p:cNvSpPr/>
          <p:nvPr userDrawn="1"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Smiley Face 14">
            <a:extLst>
              <a:ext uri="{FF2B5EF4-FFF2-40B4-BE49-F238E27FC236}">
                <a16:creationId xmlns:a16="http://schemas.microsoft.com/office/drawing/2014/main" id="{09D82743-0B5E-4337-90A4-B5CF09CA7DE6}"/>
              </a:ext>
            </a:extLst>
          </p:cNvPr>
          <p:cNvSpPr/>
          <p:nvPr userDrawn="1"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9" name="Smiley Face 12">
            <a:extLst>
              <a:ext uri="{FF2B5EF4-FFF2-40B4-BE49-F238E27FC236}">
                <a16:creationId xmlns:a16="http://schemas.microsoft.com/office/drawing/2014/main" id="{0566860C-D834-44A4-A178-530411C7B1E4}"/>
              </a:ext>
            </a:extLst>
          </p:cNvPr>
          <p:cNvSpPr/>
          <p:nvPr userDrawn="1"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0" name="Smiley Face 15">
            <a:extLst>
              <a:ext uri="{FF2B5EF4-FFF2-40B4-BE49-F238E27FC236}">
                <a16:creationId xmlns:a16="http://schemas.microsoft.com/office/drawing/2014/main" id="{ED33BD98-C9CF-484B-9CC7-00807AF17608}"/>
              </a:ext>
            </a:extLst>
          </p:cNvPr>
          <p:cNvSpPr/>
          <p:nvPr userDrawn="1"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Oval 37">
            <a:extLst>
              <a:ext uri="{FF2B5EF4-FFF2-40B4-BE49-F238E27FC236}">
                <a16:creationId xmlns:a16="http://schemas.microsoft.com/office/drawing/2014/main" id="{CA9BE018-D902-4D2A-82DB-C75ECA1B30B3}"/>
              </a:ext>
            </a:extLst>
          </p:cNvPr>
          <p:cNvSpPr/>
          <p:nvPr userDrawn="1"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Smiley Face 14">
            <a:extLst>
              <a:ext uri="{FF2B5EF4-FFF2-40B4-BE49-F238E27FC236}">
                <a16:creationId xmlns:a16="http://schemas.microsoft.com/office/drawing/2014/main" id="{DA4200B5-39AA-4786-80B9-5F6A73D8450F}"/>
              </a:ext>
            </a:extLst>
          </p:cNvPr>
          <p:cNvSpPr/>
          <p:nvPr userDrawn="1"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Rectangle 16">
            <a:extLst>
              <a:ext uri="{FF2B5EF4-FFF2-40B4-BE49-F238E27FC236}">
                <a16:creationId xmlns:a16="http://schemas.microsoft.com/office/drawing/2014/main" id="{703A31B3-B37C-49A1-AFA9-DFE5BEEF0750}"/>
              </a:ext>
            </a:extLst>
          </p:cNvPr>
          <p:cNvSpPr/>
          <p:nvPr userDrawn="1"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ectangle 9">
            <a:extLst>
              <a:ext uri="{FF2B5EF4-FFF2-40B4-BE49-F238E27FC236}">
                <a16:creationId xmlns:a16="http://schemas.microsoft.com/office/drawing/2014/main" id="{D713021F-E765-4550-B0ED-651FC9EF0878}"/>
              </a:ext>
            </a:extLst>
          </p:cNvPr>
          <p:cNvSpPr/>
          <p:nvPr userDrawn="1"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Round Same Side Corner Rectangle 6">
            <a:extLst>
              <a:ext uri="{FF2B5EF4-FFF2-40B4-BE49-F238E27FC236}">
                <a16:creationId xmlns:a16="http://schemas.microsoft.com/office/drawing/2014/main" id="{34365974-5FB0-40E7-9B61-FAE8C300C501}"/>
              </a:ext>
            </a:extLst>
          </p:cNvPr>
          <p:cNvSpPr/>
          <p:nvPr userDrawn="1"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Frame 17">
            <a:extLst>
              <a:ext uri="{FF2B5EF4-FFF2-40B4-BE49-F238E27FC236}">
                <a16:creationId xmlns:a16="http://schemas.microsoft.com/office/drawing/2014/main" id="{42A8A7C4-9247-492B-A7A1-1F1CABAE9A7B}"/>
              </a:ext>
            </a:extLst>
          </p:cNvPr>
          <p:cNvSpPr/>
          <p:nvPr userDrawn="1"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Rounded Rectangle 5">
            <a:extLst>
              <a:ext uri="{FF2B5EF4-FFF2-40B4-BE49-F238E27FC236}">
                <a16:creationId xmlns:a16="http://schemas.microsoft.com/office/drawing/2014/main" id="{12A970F3-7DB6-497F-B5FF-EBA9D9D948E3}"/>
              </a:ext>
            </a:extLst>
          </p:cNvPr>
          <p:cNvSpPr/>
          <p:nvPr userDrawn="1"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8" name="Teardrop 1">
            <a:extLst>
              <a:ext uri="{FF2B5EF4-FFF2-40B4-BE49-F238E27FC236}">
                <a16:creationId xmlns:a16="http://schemas.microsoft.com/office/drawing/2014/main" id="{82BF17C9-4BE3-4A66-B3B0-6BD009636B80}"/>
              </a:ext>
            </a:extLst>
          </p:cNvPr>
          <p:cNvSpPr/>
          <p:nvPr userDrawn="1"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9" name="Rectangle 130">
            <a:extLst>
              <a:ext uri="{FF2B5EF4-FFF2-40B4-BE49-F238E27FC236}">
                <a16:creationId xmlns:a16="http://schemas.microsoft.com/office/drawing/2014/main" id="{D62F2688-C7D6-42A5-AB04-5CFAD4DB9C7D}"/>
              </a:ext>
            </a:extLst>
          </p:cNvPr>
          <p:cNvSpPr/>
          <p:nvPr userDrawn="1"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ight Triangle 17">
            <a:extLst>
              <a:ext uri="{FF2B5EF4-FFF2-40B4-BE49-F238E27FC236}">
                <a16:creationId xmlns:a16="http://schemas.microsoft.com/office/drawing/2014/main" id="{EEF6EF87-20D9-4B93-818C-0FA8D36537A0}"/>
              </a:ext>
            </a:extLst>
          </p:cNvPr>
          <p:cNvSpPr>
            <a:spLocks noChangeAspect="1"/>
          </p:cNvSpPr>
          <p:nvPr userDrawn="1"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1" name="Right Triangle 17">
            <a:extLst>
              <a:ext uri="{FF2B5EF4-FFF2-40B4-BE49-F238E27FC236}">
                <a16:creationId xmlns:a16="http://schemas.microsoft.com/office/drawing/2014/main" id="{D43A026B-54B2-4974-9AAE-BF039966D325}"/>
              </a:ext>
            </a:extLst>
          </p:cNvPr>
          <p:cNvSpPr>
            <a:spLocks noChangeAspect="1"/>
          </p:cNvSpPr>
          <p:nvPr userDrawn="1"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2" name="Right Triangle 17">
            <a:extLst>
              <a:ext uri="{FF2B5EF4-FFF2-40B4-BE49-F238E27FC236}">
                <a16:creationId xmlns:a16="http://schemas.microsoft.com/office/drawing/2014/main" id="{4FD9494A-1472-4193-9695-7C9990E99421}"/>
              </a:ext>
            </a:extLst>
          </p:cNvPr>
          <p:cNvSpPr>
            <a:spLocks noChangeAspect="1"/>
          </p:cNvSpPr>
          <p:nvPr userDrawn="1"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38C0F446-538E-43FE-A757-D49DA92C8D53}"/>
              </a:ext>
            </a:extLst>
          </p:cNvPr>
          <p:cNvSpPr>
            <a:spLocks noChangeAspect="1"/>
          </p:cNvSpPr>
          <p:nvPr userDrawn="1"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67776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c</a:t>
            </a:r>
          </a:p>
        </p:txBody>
      </p:sp>
      <p:sp>
        <p:nvSpPr>
          <p:cNvPr id="62" name="Isosceles Triangle 68">
            <a:extLst>
              <a:ext uri="{FF2B5EF4-FFF2-40B4-BE49-F238E27FC236}">
                <a16:creationId xmlns:a16="http://schemas.microsoft.com/office/drawing/2014/main" id="{D99096BC-329A-4AE6-A6BF-AA90B57FE3E9}"/>
              </a:ext>
            </a:extLst>
          </p:cNvPr>
          <p:cNvSpPr/>
          <p:nvPr userDrawn="1"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Rectangle 9">
            <a:extLst>
              <a:ext uri="{FF2B5EF4-FFF2-40B4-BE49-F238E27FC236}">
                <a16:creationId xmlns:a16="http://schemas.microsoft.com/office/drawing/2014/main" id="{652BFBCC-A154-456D-B88A-D590B46C8DF6}"/>
              </a:ext>
            </a:extLst>
          </p:cNvPr>
          <p:cNvSpPr/>
          <p:nvPr userDrawn="1"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Isosceles Triangle 8">
            <a:extLst>
              <a:ext uri="{FF2B5EF4-FFF2-40B4-BE49-F238E27FC236}">
                <a16:creationId xmlns:a16="http://schemas.microsoft.com/office/drawing/2014/main" id="{F5EE1CA0-A254-4EA1-8623-DDDFBDAA4966}"/>
              </a:ext>
            </a:extLst>
          </p:cNvPr>
          <p:cNvSpPr/>
          <p:nvPr userDrawn="1"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Donut 8">
            <a:extLst>
              <a:ext uri="{FF2B5EF4-FFF2-40B4-BE49-F238E27FC236}">
                <a16:creationId xmlns:a16="http://schemas.microsoft.com/office/drawing/2014/main" id="{C9DA9C81-5E8F-4752-B784-9157BEAFFDC2}"/>
              </a:ext>
            </a:extLst>
          </p:cNvPr>
          <p:cNvSpPr/>
          <p:nvPr userDrawn="1"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Freeform 18">
            <a:extLst>
              <a:ext uri="{FF2B5EF4-FFF2-40B4-BE49-F238E27FC236}">
                <a16:creationId xmlns:a16="http://schemas.microsoft.com/office/drawing/2014/main" id="{A7A0247A-5EC4-491E-8B0F-CCDDFBBCFB3D}"/>
              </a:ext>
            </a:extLst>
          </p:cNvPr>
          <p:cNvSpPr/>
          <p:nvPr userDrawn="1"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Oval 7">
            <a:extLst>
              <a:ext uri="{FF2B5EF4-FFF2-40B4-BE49-F238E27FC236}">
                <a16:creationId xmlns:a16="http://schemas.microsoft.com/office/drawing/2014/main" id="{F720C20D-8E94-469D-90EE-E9E148C452DA}"/>
              </a:ext>
            </a:extLst>
          </p:cNvPr>
          <p:cNvSpPr/>
          <p:nvPr userDrawn="1"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Freeform 20">
            <a:extLst>
              <a:ext uri="{FF2B5EF4-FFF2-40B4-BE49-F238E27FC236}">
                <a16:creationId xmlns:a16="http://schemas.microsoft.com/office/drawing/2014/main" id="{F92214EF-EFBD-438D-A361-BB227931B087}"/>
              </a:ext>
            </a:extLst>
          </p:cNvPr>
          <p:cNvSpPr/>
          <p:nvPr userDrawn="1"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Rounded Rectangle 25">
            <a:extLst>
              <a:ext uri="{FF2B5EF4-FFF2-40B4-BE49-F238E27FC236}">
                <a16:creationId xmlns:a16="http://schemas.microsoft.com/office/drawing/2014/main" id="{3BEF3877-94E0-49C1-83D7-0FA8DD85D799}"/>
              </a:ext>
            </a:extLst>
          </p:cNvPr>
          <p:cNvSpPr/>
          <p:nvPr userDrawn="1"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Block Arc 41">
            <a:extLst>
              <a:ext uri="{FF2B5EF4-FFF2-40B4-BE49-F238E27FC236}">
                <a16:creationId xmlns:a16="http://schemas.microsoft.com/office/drawing/2014/main" id="{2EEFE92B-00F7-48C8-B1C0-2A0A30FCFA85}"/>
              </a:ext>
            </a:extLst>
          </p:cNvPr>
          <p:cNvSpPr/>
          <p:nvPr userDrawn="1"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1" name="Round Same Side Corner Rectangle 11">
            <a:extLst>
              <a:ext uri="{FF2B5EF4-FFF2-40B4-BE49-F238E27FC236}">
                <a16:creationId xmlns:a16="http://schemas.microsoft.com/office/drawing/2014/main" id="{6A0A557C-20A2-4492-B8CC-638631CBCF02}"/>
              </a:ext>
            </a:extLst>
          </p:cNvPr>
          <p:cNvSpPr/>
          <p:nvPr userDrawn="1"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Donut 39">
            <a:extLst>
              <a:ext uri="{FF2B5EF4-FFF2-40B4-BE49-F238E27FC236}">
                <a16:creationId xmlns:a16="http://schemas.microsoft.com/office/drawing/2014/main" id="{633E4859-8300-4518-80F6-EC54F4F95AAF}"/>
              </a:ext>
            </a:extLst>
          </p:cNvPr>
          <p:cNvSpPr/>
          <p:nvPr userDrawn="1"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3" name="Freeform 25">
            <a:extLst>
              <a:ext uri="{FF2B5EF4-FFF2-40B4-BE49-F238E27FC236}">
                <a16:creationId xmlns:a16="http://schemas.microsoft.com/office/drawing/2014/main" id="{D8AE07F3-9AEB-4154-84E2-CE4C868199E9}"/>
              </a:ext>
            </a:extLst>
          </p:cNvPr>
          <p:cNvSpPr/>
          <p:nvPr userDrawn="1"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ectangle 36">
            <a:extLst>
              <a:ext uri="{FF2B5EF4-FFF2-40B4-BE49-F238E27FC236}">
                <a16:creationId xmlns:a16="http://schemas.microsoft.com/office/drawing/2014/main" id="{85DC4D1F-47F3-4C47-BB83-574DB1C8E46C}"/>
              </a:ext>
            </a:extLst>
          </p:cNvPr>
          <p:cNvSpPr/>
          <p:nvPr userDrawn="1"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Rounded Rectangle 27">
            <a:extLst>
              <a:ext uri="{FF2B5EF4-FFF2-40B4-BE49-F238E27FC236}">
                <a16:creationId xmlns:a16="http://schemas.microsoft.com/office/drawing/2014/main" id="{B6C044CE-B8CC-438A-9723-8B3C74F983A9}"/>
              </a:ext>
            </a:extLst>
          </p:cNvPr>
          <p:cNvSpPr/>
          <p:nvPr userDrawn="1"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3417A874-37C0-4736-BBC8-830C8000474C}"/>
              </a:ext>
            </a:extLst>
          </p:cNvPr>
          <p:cNvSpPr/>
          <p:nvPr userDrawn="1"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Chord 15">
            <a:extLst>
              <a:ext uri="{FF2B5EF4-FFF2-40B4-BE49-F238E27FC236}">
                <a16:creationId xmlns:a16="http://schemas.microsoft.com/office/drawing/2014/main" id="{EEA51D8A-5563-40BD-B745-F24F62B044C1}"/>
              </a:ext>
            </a:extLst>
          </p:cNvPr>
          <p:cNvSpPr/>
          <p:nvPr userDrawn="1"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ectangle 16">
            <a:extLst>
              <a:ext uri="{FF2B5EF4-FFF2-40B4-BE49-F238E27FC236}">
                <a16:creationId xmlns:a16="http://schemas.microsoft.com/office/drawing/2014/main" id="{D1676F50-C267-4C38-AD20-49A9AC270444}"/>
              </a:ext>
            </a:extLst>
          </p:cNvPr>
          <p:cNvSpPr/>
          <p:nvPr userDrawn="1"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Rounded Rectangle 6">
            <a:extLst>
              <a:ext uri="{FF2B5EF4-FFF2-40B4-BE49-F238E27FC236}">
                <a16:creationId xmlns:a16="http://schemas.microsoft.com/office/drawing/2014/main" id="{82B7A2F5-C0B1-41B5-8A18-5FFEABF255F0}"/>
              </a:ext>
            </a:extLst>
          </p:cNvPr>
          <p:cNvSpPr/>
          <p:nvPr userDrawn="1"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B112BFD8-59FC-4E81-88B7-90EBC01F4EA0}"/>
              </a:ext>
            </a:extLst>
          </p:cNvPr>
          <p:cNvSpPr/>
          <p:nvPr userDrawn="1"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Rounded Rectangle 6">
            <a:extLst>
              <a:ext uri="{FF2B5EF4-FFF2-40B4-BE49-F238E27FC236}">
                <a16:creationId xmlns:a16="http://schemas.microsoft.com/office/drawing/2014/main" id="{3386A823-EAD8-49E5-ABE0-2E9DC291FF25}"/>
              </a:ext>
            </a:extLst>
          </p:cNvPr>
          <p:cNvSpPr/>
          <p:nvPr userDrawn="1"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Rounded Rectangle 6">
            <a:extLst>
              <a:ext uri="{FF2B5EF4-FFF2-40B4-BE49-F238E27FC236}">
                <a16:creationId xmlns:a16="http://schemas.microsoft.com/office/drawing/2014/main" id="{7949C1B1-2E6E-4A91-9531-48AC4289F9BC}"/>
              </a:ext>
            </a:extLst>
          </p:cNvPr>
          <p:cNvSpPr/>
          <p:nvPr userDrawn="1"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Teardrop 6">
            <a:extLst>
              <a:ext uri="{FF2B5EF4-FFF2-40B4-BE49-F238E27FC236}">
                <a16:creationId xmlns:a16="http://schemas.microsoft.com/office/drawing/2014/main" id="{2B487B58-0B30-4EF3-AFFC-79F3A72C7454}"/>
              </a:ext>
            </a:extLst>
          </p:cNvPr>
          <p:cNvSpPr/>
          <p:nvPr userDrawn="1"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Donut 24">
            <a:extLst>
              <a:ext uri="{FF2B5EF4-FFF2-40B4-BE49-F238E27FC236}">
                <a16:creationId xmlns:a16="http://schemas.microsoft.com/office/drawing/2014/main" id="{DA65A867-32D5-42FE-9CA6-78352D170AD5}"/>
              </a:ext>
            </a:extLst>
          </p:cNvPr>
          <p:cNvSpPr/>
          <p:nvPr userDrawn="1"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5" name="Chord 38">
            <a:extLst>
              <a:ext uri="{FF2B5EF4-FFF2-40B4-BE49-F238E27FC236}">
                <a16:creationId xmlns:a16="http://schemas.microsoft.com/office/drawing/2014/main" id="{71FECBDE-204F-44E3-B909-54AC009E317E}"/>
              </a:ext>
            </a:extLst>
          </p:cNvPr>
          <p:cNvSpPr/>
          <p:nvPr userDrawn="1"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Heart 38">
            <a:extLst>
              <a:ext uri="{FF2B5EF4-FFF2-40B4-BE49-F238E27FC236}">
                <a16:creationId xmlns:a16="http://schemas.microsoft.com/office/drawing/2014/main" id="{999F14DA-65E6-4207-85B2-E2C3ABC93A9F}"/>
              </a:ext>
            </a:extLst>
          </p:cNvPr>
          <p:cNvSpPr/>
          <p:nvPr userDrawn="1"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19">
            <a:extLst>
              <a:ext uri="{FF2B5EF4-FFF2-40B4-BE49-F238E27FC236}">
                <a16:creationId xmlns:a16="http://schemas.microsoft.com/office/drawing/2014/main" id="{FAC90013-AC2E-4966-B540-9E816AE7D607}"/>
              </a:ext>
            </a:extLst>
          </p:cNvPr>
          <p:cNvSpPr/>
          <p:nvPr userDrawn="1"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Rectangle 23">
            <a:extLst>
              <a:ext uri="{FF2B5EF4-FFF2-40B4-BE49-F238E27FC236}">
                <a16:creationId xmlns:a16="http://schemas.microsoft.com/office/drawing/2014/main" id="{01207D31-CCAB-4727-ACDE-8F94B9BA02F8}"/>
              </a:ext>
            </a:extLst>
          </p:cNvPr>
          <p:cNvSpPr/>
          <p:nvPr userDrawn="1"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Oval 31">
            <a:extLst>
              <a:ext uri="{FF2B5EF4-FFF2-40B4-BE49-F238E27FC236}">
                <a16:creationId xmlns:a16="http://schemas.microsoft.com/office/drawing/2014/main" id="{6B56B6DB-D98D-4ECB-81A8-175A2C46A8BF}"/>
              </a:ext>
            </a:extLst>
          </p:cNvPr>
          <p:cNvSpPr/>
          <p:nvPr userDrawn="1"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ectangle 23">
            <a:extLst>
              <a:ext uri="{FF2B5EF4-FFF2-40B4-BE49-F238E27FC236}">
                <a16:creationId xmlns:a16="http://schemas.microsoft.com/office/drawing/2014/main" id="{9E52E1C7-883C-47E0-9579-47ECD7DFF2D9}"/>
              </a:ext>
            </a:extLst>
          </p:cNvPr>
          <p:cNvSpPr/>
          <p:nvPr userDrawn="1"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Oval 31">
            <a:extLst>
              <a:ext uri="{FF2B5EF4-FFF2-40B4-BE49-F238E27FC236}">
                <a16:creationId xmlns:a16="http://schemas.microsoft.com/office/drawing/2014/main" id="{12713F61-1505-444E-A0F4-8998359F049F}"/>
              </a:ext>
            </a:extLst>
          </p:cNvPr>
          <p:cNvSpPr/>
          <p:nvPr userDrawn="1"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Teardrop 17">
            <a:extLst>
              <a:ext uri="{FF2B5EF4-FFF2-40B4-BE49-F238E27FC236}">
                <a16:creationId xmlns:a16="http://schemas.microsoft.com/office/drawing/2014/main" id="{836EA788-3C4A-4D25-91B3-B5DAA7810744}"/>
              </a:ext>
            </a:extLst>
          </p:cNvPr>
          <p:cNvSpPr/>
          <p:nvPr userDrawn="1"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Rectangle 23">
            <a:extLst>
              <a:ext uri="{FF2B5EF4-FFF2-40B4-BE49-F238E27FC236}">
                <a16:creationId xmlns:a16="http://schemas.microsoft.com/office/drawing/2014/main" id="{091CABD7-0394-4D40-A3C6-AB96417218D4}"/>
              </a:ext>
            </a:extLst>
          </p:cNvPr>
          <p:cNvSpPr/>
          <p:nvPr userDrawn="1"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Round Same Side Corner Rectangle 8">
            <a:extLst>
              <a:ext uri="{FF2B5EF4-FFF2-40B4-BE49-F238E27FC236}">
                <a16:creationId xmlns:a16="http://schemas.microsoft.com/office/drawing/2014/main" id="{1FC01CD9-C1C9-4EE2-BBFC-1859BC52B38D}"/>
              </a:ext>
            </a:extLst>
          </p:cNvPr>
          <p:cNvSpPr/>
          <p:nvPr userDrawn="1"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 Same Side Corner Rectangle 20">
            <a:extLst>
              <a:ext uri="{FF2B5EF4-FFF2-40B4-BE49-F238E27FC236}">
                <a16:creationId xmlns:a16="http://schemas.microsoft.com/office/drawing/2014/main" id="{836141F5-DC41-46C1-AE42-7A36130CD69D}"/>
              </a:ext>
            </a:extLst>
          </p:cNvPr>
          <p:cNvSpPr/>
          <p:nvPr userDrawn="1"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Donut 87">
            <a:extLst>
              <a:ext uri="{FF2B5EF4-FFF2-40B4-BE49-F238E27FC236}">
                <a16:creationId xmlns:a16="http://schemas.microsoft.com/office/drawing/2014/main" id="{F117A3DB-2B64-4708-92CE-9CD1A0078161}"/>
              </a:ext>
            </a:extLst>
          </p:cNvPr>
          <p:cNvSpPr/>
          <p:nvPr userDrawn="1"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Donut 90">
            <a:extLst>
              <a:ext uri="{FF2B5EF4-FFF2-40B4-BE49-F238E27FC236}">
                <a16:creationId xmlns:a16="http://schemas.microsoft.com/office/drawing/2014/main" id="{E48F1448-43CB-4518-9623-3AA69ED79F98}"/>
              </a:ext>
            </a:extLst>
          </p:cNvPr>
          <p:cNvSpPr/>
          <p:nvPr userDrawn="1"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Oval 6">
            <a:extLst>
              <a:ext uri="{FF2B5EF4-FFF2-40B4-BE49-F238E27FC236}">
                <a16:creationId xmlns:a16="http://schemas.microsoft.com/office/drawing/2014/main" id="{0FCC96CE-38E3-444A-AE0C-91063B906200}"/>
              </a:ext>
            </a:extLst>
          </p:cNvPr>
          <p:cNvSpPr/>
          <p:nvPr userDrawn="1"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9" name="Block Arc 25">
            <a:extLst>
              <a:ext uri="{FF2B5EF4-FFF2-40B4-BE49-F238E27FC236}">
                <a16:creationId xmlns:a16="http://schemas.microsoft.com/office/drawing/2014/main" id="{76D1FECF-A1ED-449A-B217-CCE23709CA38}"/>
              </a:ext>
            </a:extLst>
          </p:cNvPr>
          <p:cNvSpPr/>
          <p:nvPr userDrawn="1"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Block Arc 31">
            <a:extLst>
              <a:ext uri="{FF2B5EF4-FFF2-40B4-BE49-F238E27FC236}">
                <a16:creationId xmlns:a16="http://schemas.microsoft.com/office/drawing/2014/main" id="{6D5EA139-369F-4956-9B11-282159C01BC5}"/>
              </a:ext>
            </a:extLst>
          </p:cNvPr>
          <p:cNvSpPr/>
          <p:nvPr userDrawn="1"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Freeform 53">
            <a:extLst>
              <a:ext uri="{FF2B5EF4-FFF2-40B4-BE49-F238E27FC236}">
                <a16:creationId xmlns:a16="http://schemas.microsoft.com/office/drawing/2014/main" id="{B34F68FE-7F1F-4593-930E-9C4CEB4990EF}"/>
              </a:ext>
            </a:extLst>
          </p:cNvPr>
          <p:cNvSpPr/>
          <p:nvPr userDrawn="1"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10">
            <a:extLst>
              <a:ext uri="{FF2B5EF4-FFF2-40B4-BE49-F238E27FC236}">
                <a16:creationId xmlns:a16="http://schemas.microsoft.com/office/drawing/2014/main" id="{D5FB96F4-EDEC-4C07-8C6D-E1C7D38EB200}"/>
              </a:ext>
            </a:extLst>
          </p:cNvPr>
          <p:cNvSpPr/>
          <p:nvPr userDrawn="1"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Freeform 55">
            <a:extLst>
              <a:ext uri="{FF2B5EF4-FFF2-40B4-BE49-F238E27FC236}">
                <a16:creationId xmlns:a16="http://schemas.microsoft.com/office/drawing/2014/main" id="{FC142A53-45C9-40AC-BC0B-20F3E2210879}"/>
              </a:ext>
            </a:extLst>
          </p:cNvPr>
          <p:cNvSpPr/>
          <p:nvPr userDrawn="1"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36">
            <a:extLst>
              <a:ext uri="{FF2B5EF4-FFF2-40B4-BE49-F238E27FC236}">
                <a16:creationId xmlns:a16="http://schemas.microsoft.com/office/drawing/2014/main" id="{4666857F-712E-4630-AF16-FACFA6785428}"/>
              </a:ext>
            </a:extLst>
          </p:cNvPr>
          <p:cNvSpPr/>
          <p:nvPr userDrawn="1"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Oval 21">
            <a:extLst>
              <a:ext uri="{FF2B5EF4-FFF2-40B4-BE49-F238E27FC236}">
                <a16:creationId xmlns:a16="http://schemas.microsoft.com/office/drawing/2014/main" id="{A349ACC0-5B39-4BE6-9C2A-9E79798FF07F}"/>
              </a:ext>
            </a:extLst>
          </p:cNvPr>
          <p:cNvSpPr>
            <a:spLocks noChangeAspect="1"/>
          </p:cNvSpPr>
          <p:nvPr userDrawn="1"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Oval 32">
            <a:extLst>
              <a:ext uri="{FF2B5EF4-FFF2-40B4-BE49-F238E27FC236}">
                <a16:creationId xmlns:a16="http://schemas.microsoft.com/office/drawing/2014/main" id="{4DA77867-6C00-40DC-B665-8D7356E0F92B}"/>
              </a:ext>
            </a:extLst>
          </p:cNvPr>
          <p:cNvSpPr/>
          <p:nvPr userDrawn="1"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56744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d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d</a:t>
            </a:r>
          </a:p>
        </p:txBody>
      </p:sp>
      <p:sp>
        <p:nvSpPr>
          <p:cNvPr id="67" name="Teardrop 9">
            <a:extLst>
              <a:ext uri="{FF2B5EF4-FFF2-40B4-BE49-F238E27FC236}">
                <a16:creationId xmlns:a16="http://schemas.microsoft.com/office/drawing/2014/main" id="{8F3EFA02-572C-402D-B2A7-858E93964A06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9628730" y="2463456"/>
            <a:ext cx="512877" cy="428096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9" name="Donut 22">
            <a:extLst>
              <a:ext uri="{FF2B5EF4-FFF2-40B4-BE49-F238E27FC236}">
                <a16:creationId xmlns:a16="http://schemas.microsoft.com/office/drawing/2014/main" id="{BD72AC63-D535-48BE-BB6A-414EF935BA05}"/>
              </a:ext>
            </a:extLst>
          </p:cNvPr>
          <p:cNvSpPr>
            <a:spLocks noChangeAspect="1"/>
          </p:cNvSpPr>
          <p:nvPr userDrawn="1"/>
        </p:nvSpPr>
        <p:spPr>
          <a:xfrm>
            <a:off x="8851032" y="2572309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9" name="Freeform 108">
            <a:extLst>
              <a:ext uri="{FF2B5EF4-FFF2-40B4-BE49-F238E27FC236}">
                <a16:creationId xmlns:a16="http://schemas.microsoft.com/office/drawing/2014/main" id="{3E97A564-77F8-4357-845E-E47178E544A4}"/>
              </a:ext>
            </a:extLst>
          </p:cNvPr>
          <p:cNvSpPr/>
          <p:nvPr userDrawn="1"/>
        </p:nvSpPr>
        <p:spPr>
          <a:xfrm>
            <a:off x="7191835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Oval 8">
            <a:extLst>
              <a:ext uri="{FF2B5EF4-FFF2-40B4-BE49-F238E27FC236}">
                <a16:creationId xmlns:a16="http://schemas.microsoft.com/office/drawing/2014/main" id="{87876D39-A472-4F5B-A065-D6655705A017}"/>
              </a:ext>
            </a:extLst>
          </p:cNvPr>
          <p:cNvSpPr/>
          <p:nvPr userDrawn="1"/>
        </p:nvSpPr>
        <p:spPr>
          <a:xfrm>
            <a:off x="8026937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1" name="Group 110">
            <a:extLst>
              <a:ext uri="{FF2B5EF4-FFF2-40B4-BE49-F238E27FC236}">
                <a16:creationId xmlns:a16="http://schemas.microsoft.com/office/drawing/2014/main" id="{51803928-13A3-4D6B-BB5C-38875510B7EF}"/>
              </a:ext>
            </a:extLst>
          </p:cNvPr>
          <p:cNvGrpSpPr/>
          <p:nvPr userDrawn="1"/>
        </p:nvGrpSpPr>
        <p:grpSpPr>
          <a:xfrm>
            <a:off x="6353199" y="2416730"/>
            <a:ext cx="501857" cy="554554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82" name="Freeform 111">
              <a:extLst>
                <a:ext uri="{FF2B5EF4-FFF2-40B4-BE49-F238E27FC236}">
                  <a16:creationId xmlns:a16="http://schemas.microsoft.com/office/drawing/2014/main" id="{94947049-4381-4CAB-A09D-8032312B4462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3" name="Oval 37">
              <a:extLst>
                <a:ext uri="{FF2B5EF4-FFF2-40B4-BE49-F238E27FC236}">
                  <a16:creationId xmlns:a16="http://schemas.microsoft.com/office/drawing/2014/main" id="{777ADC0E-5E07-4489-8D6F-2EC850284065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4" name="Rectangle 19">
            <a:extLst>
              <a:ext uri="{FF2B5EF4-FFF2-40B4-BE49-F238E27FC236}">
                <a16:creationId xmlns:a16="http://schemas.microsoft.com/office/drawing/2014/main" id="{2F06181C-847F-40DF-87F7-F4665221F59B}"/>
              </a:ext>
            </a:extLst>
          </p:cNvPr>
          <p:cNvSpPr/>
          <p:nvPr userDrawn="1"/>
        </p:nvSpPr>
        <p:spPr>
          <a:xfrm>
            <a:off x="5542040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ed Rectangle 31">
            <a:extLst>
              <a:ext uri="{FF2B5EF4-FFF2-40B4-BE49-F238E27FC236}">
                <a16:creationId xmlns:a16="http://schemas.microsoft.com/office/drawing/2014/main" id="{9A53D727-5CF8-4F81-A3FE-E40A1BCF0018}"/>
              </a:ext>
            </a:extLst>
          </p:cNvPr>
          <p:cNvSpPr>
            <a:spLocks noChangeAspect="1"/>
          </p:cNvSpPr>
          <p:nvPr userDrawn="1"/>
        </p:nvSpPr>
        <p:spPr>
          <a:xfrm>
            <a:off x="5580598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5DD41494-7BB8-4DD8-BA6E-DB8BE87CC239}"/>
              </a:ext>
            </a:extLst>
          </p:cNvPr>
          <p:cNvSpPr>
            <a:spLocks noChangeAspect="1"/>
          </p:cNvSpPr>
          <p:nvPr userDrawn="1"/>
        </p:nvSpPr>
        <p:spPr>
          <a:xfrm>
            <a:off x="8847296" y="4500774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Oval 50">
            <a:extLst>
              <a:ext uri="{FF2B5EF4-FFF2-40B4-BE49-F238E27FC236}">
                <a16:creationId xmlns:a16="http://schemas.microsoft.com/office/drawing/2014/main" id="{C62A3CDD-75C2-400E-AB0B-8C0749B75158}"/>
              </a:ext>
            </a:extLst>
          </p:cNvPr>
          <p:cNvSpPr>
            <a:spLocks noChangeAspect="1"/>
          </p:cNvSpPr>
          <p:nvPr userDrawn="1"/>
        </p:nvSpPr>
        <p:spPr>
          <a:xfrm>
            <a:off x="6369580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Heart 17">
            <a:extLst>
              <a:ext uri="{FF2B5EF4-FFF2-40B4-BE49-F238E27FC236}">
                <a16:creationId xmlns:a16="http://schemas.microsoft.com/office/drawing/2014/main" id="{9AECB8D8-DE7E-441E-A7D8-011002AA5062}"/>
              </a:ext>
            </a:extLst>
          </p:cNvPr>
          <p:cNvSpPr/>
          <p:nvPr userDrawn="1"/>
        </p:nvSpPr>
        <p:spPr>
          <a:xfrm>
            <a:off x="8865289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Rounded Rectangle 17">
            <a:extLst>
              <a:ext uri="{FF2B5EF4-FFF2-40B4-BE49-F238E27FC236}">
                <a16:creationId xmlns:a16="http://schemas.microsoft.com/office/drawing/2014/main" id="{5C8805BF-16F8-4295-9990-A2C5F7A8D1CB}"/>
              </a:ext>
            </a:extLst>
          </p:cNvPr>
          <p:cNvSpPr>
            <a:spLocks noChangeAspect="1"/>
          </p:cNvSpPr>
          <p:nvPr userDrawn="1"/>
        </p:nvSpPr>
        <p:spPr>
          <a:xfrm>
            <a:off x="5600420" y="4575423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Oval 21">
            <a:extLst>
              <a:ext uri="{FF2B5EF4-FFF2-40B4-BE49-F238E27FC236}">
                <a16:creationId xmlns:a16="http://schemas.microsoft.com/office/drawing/2014/main" id="{17C8EDD3-182A-4444-8804-6B165D158D7C}"/>
              </a:ext>
            </a:extLst>
          </p:cNvPr>
          <p:cNvSpPr>
            <a:spLocks noChangeAspect="1"/>
          </p:cNvSpPr>
          <p:nvPr userDrawn="1"/>
        </p:nvSpPr>
        <p:spPr>
          <a:xfrm>
            <a:off x="9668004" y="4500774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Oval 25">
            <a:extLst>
              <a:ext uri="{FF2B5EF4-FFF2-40B4-BE49-F238E27FC236}">
                <a16:creationId xmlns:a16="http://schemas.microsoft.com/office/drawing/2014/main" id="{C994C385-1A45-4B4D-8CA8-3F1FB687B8CC}"/>
              </a:ext>
            </a:extLst>
          </p:cNvPr>
          <p:cNvSpPr>
            <a:spLocks noChangeAspect="1"/>
          </p:cNvSpPr>
          <p:nvPr userDrawn="1"/>
        </p:nvSpPr>
        <p:spPr>
          <a:xfrm>
            <a:off x="7178218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0" name="Round Same Side Corner Rectangle 8">
            <a:extLst>
              <a:ext uri="{FF2B5EF4-FFF2-40B4-BE49-F238E27FC236}">
                <a16:creationId xmlns:a16="http://schemas.microsoft.com/office/drawing/2014/main" id="{1D866EB4-1A21-4C9B-833F-63F5AC425A97}"/>
              </a:ext>
            </a:extLst>
          </p:cNvPr>
          <p:cNvSpPr/>
          <p:nvPr userDrawn="1"/>
        </p:nvSpPr>
        <p:spPr>
          <a:xfrm>
            <a:off x="8029293" y="5500016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51">
            <a:extLst>
              <a:ext uri="{FF2B5EF4-FFF2-40B4-BE49-F238E27FC236}">
                <a16:creationId xmlns:a16="http://schemas.microsoft.com/office/drawing/2014/main" id="{AAE26734-FD50-4DAF-B283-B03D10D719D9}"/>
              </a:ext>
            </a:extLst>
          </p:cNvPr>
          <p:cNvSpPr/>
          <p:nvPr userDrawn="1"/>
        </p:nvSpPr>
        <p:spPr>
          <a:xfrm rot="16200000" flipH="1">
            <a:off x="5496132" y="555609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2" name="Isosceles Triangle 5">
            <a:extLst>
              <a:ext uri="{FF2B5EF4-FFF2-40B4-BE49-F238E27FC236}">
                <a16:creationId xmlns:a16="http://schemas.microsoft.com/office/drawing/2014/main" id="{F89F892F-E4B7-4487-9BFC-6BDE293A9FD6}"/>
              </a:ext>
            </a:extLst>
          </p:cNvPr>
          <p:cNvSpPr>
            <a:spLocks noChangeAspect="1"/>
          </p:cNvSpPr>
          <p:nvPr userDrawn="1"/>
        </p:nvSpPr>
        <p:spPr>
          <a:xfrm>
            <a:off x="7240653" y="4661937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3" name="Trapezoid 22">
            <a:extLst>
              <a:ext uri="{FF2B5EF4-FFF2-40B4-BE49-F238E27FC236}">
                <a16:creationId xmlns:a16="http://schemas.microsoft.com/office/drawing/2014/main" id="{DBF446E4-992A-479B-8F23-77AED253D7F5}"/>
              </a:ext>
            </a:extLst>
          </p:cNvPr>
          <p:cNvSpPr>
            <a:spLocks noChangeAspect="1"/>
          </p:cNvSpPr>
          <p:nvPr userDrawn="1"/>
        </p:nvSpPr>
        <p:spPr>
          <a:xfrm>
            <a:off x="8025607" y="4602271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ounded Rectangle 20">
            <a:extLst>
              <a:ext uri="{FF2B5EF4-FFF2-40B4-BE49-F238E27FC236}">
                <a16:creationId xmlns:a16="http://schemas.microsoft.com/office/drawing/2014/main" id="{1789E7CD-A723-4452-8ECB-345E97F057A9}"/>
              </a:ext>
            </a:extLst>
          </p:cNvPr>
          <p:cNvSpPr>
            <a:spLocks noChangeAspect="1"/>
          </p:cNvSpPr>
          <p:nvPr userDrawn="1"/>
        </p:nvSpPr>
        <p:spPr>
          <a:xfrm rot="2160000">
            <a:off x="9687397" y="3557025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Trapezoid 28">
            <a:extLst>
              <a:ext uri="{FF2B5EF4-FFF2-40B4-BE49-F238E27FC236}">
                <a16:creationId xmlns:a16="http://schemas.microsoft.com/office/drawing/2014/main" id="{E59EA893-1C42-4B80-9D0D-D1A8FF84C3B0}"/>
              </a:ext>
            </a:extLst>
          </p:cNvPr>
          <p:cNvSpPr>
            <a:spLocks noChangeAspect="1"/>
          </p:cNvSpPr>
          <p:nvPr userDrawn="1"/>
        </p:nvSpPr>
        <p:spPr>
          <a:xfrm>
            <a:off x="8071926" y="3588496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Rounded Rectangle 2">
            <a:extLst>
              <a:ext uri="{FF2B5EF4-FFF2-40B4-BE49-F238E27FC236}">
                <a16:creationId xmlns:a16="http://schemas.microsoft.com/office/drawing/2014/main" id="{1B712871-AA18-4BEF-BA7D-5156262E1A7E}"/>
              </a:ext>
            </a:extLst>
          </p:cNvPr>
          <p:cNvSpPr/>
          <p:nvPr userDrawn="1"/>
        </p:nvSpPr>
        <p:spPr>
          <a:xfrm>
            <a:off x="6344495" y="1416893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Rounded Rectangle 8">
            <a:extLst>
              <a:ext uri="{FF2B5EF4-FFF2-40B4-BE49-F238E27FC236}">
                <a16:creationId xmlns:a16="http://schemas.microsoft.com/office/drawing/2014/main" id="{97D99318-90C3-4566-9F78-99A0169D4B29}"/>
              </a:ext>
            </a:extLst>
          </p:cNvPr>
          <p:cNvSpPr/>
          <p:nvPr userDrawn="1"/>
        </p:nvSpPr>
        <p:spPr>
          <a:xfrm>
            <a:off x="5507254" y="1416893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8" name="Rounded Rectangle 2">
            <a:extLst>
              <a:ext uri="{FF2B5EF4-FFF2-40B4-BE49-F238E27FC236}">
                <a16:creationId xmlns:a16="http://schemas.microsoft.com/office/drawing/2014/main" id="{FFEB51A6-DBB0-4449-86ED-F25A328A6DD4}"/>
              </a:ext>
            </a:extLst>
          </p:cNvPr>
          <p:cNvSpPr/>
          <p:nvPr userDrawn="1"/>
        </p:nvSpPr>
        <p:spPr>
          <a:xfrm>
            <a:off x="8030881" y="1416893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9" name="Rounded Rectangle 3">
            <a:extLst>
              <a:ext uri="{FF2B5EF4-FFF2-40B4-BE49-F238E27FC236}">
                <a16:creationId xmlns:a16="http://schemas.microsoft.com/office/drawing/2014/main" id="{BC79485A-5AB0-43E8-B33C-965B6B49FC60}"/>
              </a:ext>
            </a:extLst>
          </p:cNvPr>
          <p:cNvSpPr>
            <a:spLocks noChangeAspect="1"/>
          </p:cNvSpPr>
          <p:nvPr userDrawn="1"/>
        </p:nvSpPr>
        <p:spPr>
          <a:xfrm>
            <a:off x="7183131" y="1416893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ounded Rectangle 10">
            <a:extLst>
              <a:ext uri="{FF2B5EF4-FFF2-40B4-BE49-F238E27FC236}">
                <a16:creationId xmlns:a16="http://schemas.microsoft.com/office/drawing/2014/main" id="{77D62C7D-07BD-4D39-9EA6-6F1F391C3F82}"/>
              </a:ext>
            </a:extLst>
          </p:cNvPr>
          <p:cNvSpPr>
            <a:spLocks noChangeAspect="1"/>
          </p:cNvSpPr>
          <p:nvPr userDrawn="1"/>
        </p:nvSpPr>
        <p:spPr>
          <a:xfrm>
            <a:off x="8855381" y="1406345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1" name="Block Arc 6">
            <a:extLst>
              <a:ext uri="{FF2B5EF4-FFF2-40B4-BE49-F238E27FC236}">
                <a16:creationId xmlns:a16="http://schemas.microsoft.com/office/drawing/2014/main" id="{832B8537-FD1E-41C8-89A6-3BF4FDDDE77C}"/>
              </a:ext>
            </a:extLst>
          </p:cNvPr>
          <p:cNvSpPr/>
          <p:nvPr userDrawn="1"/>
        </p:nvSpPr>
        <p:spPr>
          <a:xfrm>
            <a:off x="9688652" y="1423451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2" name="Left Arrow 1">
            <a:extLst>
              <a:ext uri="{FF2B5EF4-FFF2-40B4-BE49-F238E27FC236}">
                <a16:creationId xmlns:a16="http://schemas.microsoft.com/office/drawing/2014/main" id="{9DF22C63-68B8-4461-A97C-819512A53DB3}"/>
              </a:ext>
            </a:extLst>
          </p:cNvPr>
          <p:cNvSpPr>
            <a:spLocks noChangeAspect="1"/>
          </p:cNvSpPr>
          <p:nvPr userDrawn="1"/>
        </p:nvSpPr>
        <p:spPr>
          <a:xfrm>
            <a:off x="7170593" y="5540324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3" name="Oval 35">
            <a:extLst>
              <a:ext uri="{FF2B5EF4-FFF2-40B4-BE49-F238E27FC236}">
                <a16:creationId xmlns:a16="http://schemas.microsoft.com/office/drawing/2014/main" id="{80E729A7-F51B-4578-91EA-D4AF35A29807}"/>
              </a:ext>
            </a:extLst>
          </p:cNvPr>
          <p:cNvSpPr/>
          <p:nvPr userDrawn="1"/>
        </p:nvSpPr>
        <p:spPr>
          <a:xfrm>
            <a:off x="6391021" y="5553144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4" name="Shape 464">
            <a:extLst>
              <a:ext uri="{FF2B5EF4-FFF2-40B4-BE49-F238E27FC236}">
                <a16:creationId xmlns:a16="http://schemas.microsoft.com/office/drawing/2014/main" id="{81F5B7D9-F64B-475D-B42A-44E7399E0FF5}"/>
              </a:ext>
            </a:extLst>
          </p:cNvPr>
          <p:cNvSpPr/>
          <p:nvPr userDrawn="1"/>
        </p:nvSpPr>
        <p:spPr>
          <a:xfrm>
            <a:off x="6330650" y="4590078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482">
            <a:extLst>
              <a:ext uri="{FF2B5EF4-FFF2-40B4-BE49-F238E27FC236}">
                <a16:creationId xmlns:a16="http://schemas.microsoft.com/office/drawing/2014/main" id="{F4878AEF-620C-4018-9345-A57660192B27}"/>
              </a:ext>
            </a:extLst>
          </p:cNvPr>
          <p:cNvSpPr/>
          <p:nvPr userDrawn="1"/>
        </p:nvSpPr>
        <p:spPr>
          <a:xfrm>
            <a:off x="8847296" y="5497037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484">
            <a:extLst>
              <a:ext uri="{FF2B5EF4-FFF2-40B4-BE49-F238E27FC236}">
                <a16:creationId xmlns:a16="http://schemas.microsoft.com/office/drawing/2014/main" id="{777FE849-C0AB-4929-AC3F-01956BB56FC2}"/>
              </a:ext>
            </a:extLst>
          </p:cNvPr>
          <p:cNvSpPr/>
          <p:nvPr userDrawn="1"/>
        </p:nvSpPr>
        <p:spPr>
          <a:xfrm>
            <a:off x="9688652" y="5497037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64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sp>
        <p:nvSpPr>
          <p:cNvPr id="4" name="Freeform: Shape 2">
            <a:extLst>
              <a:ext uri="{FF2B5EF4-FFF2-40B4-BE49-F238E27FC236}">
                <a16:creationId xmlns:a16="http://schemas.microsoft.com/office/drawing/2014/main" id="{2C6E2450-293E-42DD-90E9-BE96C0A655E9}"/>
              </a:ext>
            </a:extLst>
          </p:cNvPr>
          <p:cNvSpPr/>
          <p:nvPr userDrawn="1"/>
        </p:nvSpPr>
        <p:spPr>
          <a:xfrm flipH="1">
            <a:off x="532487" y="4237548"/>
            <a:ext cx="1629688" cy="2263291"/>
          </a:xfrm>
          <a:custGeom>
            <a:avLst/>
            <a:gdLst>
              <a:gd name="connsiteX0" fmla="*/ 1759294 w 4022581"/>
              <a:gd name="connsiteY0" fmla="*/ 3774190 h 5586511"/>
              <a:gd name="connsiteX1" fmla="*/ 2712181 w 4022581"/>
              <a:gd name="connsiteY1" fmla="*/ 3774190 h 5586511"/>
              <a:gd name="connsiteX2" fmla="*/ 2733706 w 4022581"/>
              <a:gd name="connsiteY2" fmla="*/ 3795715 h 5586511"/>
              <a:gd name="connsiteX3" fmla="*/ 2712706 w 4022581"/>
              <a:gd name="connsiteY3" fmla="*/ 3817241 h 5586511"/>
              <a:gd name="connsiteX4" fmla="*/ 1759294 w 4022581"/>
              <a:gd name="connsiteY4" fmla="*/ 3817241 h 5586511"/>
              <a:gd name="connsiteX5" fmla="*/ 1737769 w 4022581"/>
              <a:gd name="connsiteY5" fmla="*/ 3795715 h 5586511"/>
              <a:gd name="connsiteX6" fmla="*/ 1759294 w 4022581"/>
              <a:gd name="connsiteY6" fmla="*/ 3774190 h 5586511"/>
              <a:gd name="connsiteX7" fmla="*/ 43050 w 4022581"/>
              <a:gd name="connsiteY7" fmla="*/ 3774190 h 5586511"/>
              <a:gd name="connsiteX8" fmla="*/ 1169189 w 4022581"/>
              <a:gd name="connsiteY8" fmla="*/ 3774190 h 5586511"/>
              <a:gd name="connsiteX9" fmla="*/ 1190714 w 4022581"/>
              <a:gd name="connsiteY9" fmla="*/ 3795715 h 5586511"/>
              <a:gd name="connsiteX10" fmla="*/ 1169189 w 4022581"/>
              <a:gd name="connsiteY10" fmla="*/ 3817241 h 5586511"/>
              <a:gd name="connsiteX11" fmla="*/ 43050 w 4022581"/>
              <a:gd name="connsiteY11" fmla="*/ 3817241 h 5586511"/>
              <a:gd name="connsiteX12" fmla="*/ 21525 w 4022581"/>
              <a:gd name="connsiteY12" fmla="*/ 3795715 h 5586511"/>
              <a:gd name="connsiteX13" fmla="*/ 43050 w 4022581"/>
              <a:gd name="connsiteY13" fmla="*/ 3774190 h 5586511"/>
              <a:gd name="connsiteX14" fmla="*/ 1205938 w 4022581"/>
              <a:gd name="connsiteY14" fmla="*/ 3529537 h 5586511"/>
              <a:gd name="connsiteX15" fmla="*/ 1708369 w 4022581"/>
              <a:gd name="connsiteY15" fmla="*/ 3529537 h 5586511"/>
              <a:gd name="connsiteX16" fmla="*/ 1710470 w 4022581"/>
              <a:gd name="connsiteY16" fmla="*/ 3535837 h 5586511"/>
              <a:gd name="connsiteX17" fmla="*/ 1668469 w 4022581"/>
              <a:gd name="connsiteY17" fmla="*/ 3562613 h 5586511"/>
              <a:gd name="connsiteX18" fmla="*/ 1273664 w 4022581"/>
              <a:gd name="connsiteY18" fmla="*/ 3572589 h 5586511"/>
              <a:gd name="connsiteX19" fmla="*/ 1224838 w 4022581"/>
              <a:gd name="connsiteY19" fmla="*/ 3550012 h 5586511"/>
              <a:gd name="connsiteX20" fmla="*/ 1205938 w 4022581"/>
              <a:gd name="connsiteY20" fmla="*/ 3529537 h 5586511"/>
              <a:gd name="connsiteX21" fmla="*/ 1710469 w 4022581"/>
              <a:gd name="connsiteY21" fmla="*/ 2010171 h 5586511"/>
              <a:gd name="connsiteX22" fmla="*/ 1632243 w 4022581"/>
              <a:gd name="connsiteY22" fmla="*/ 2088397 h 5586511"/>
              <a:gd name="connsiteX23" fmla="*/ 1710469 w 4022581"/>
              <a:gd name="connsiteY23" fmla="*/ 2166623 h 5586511"/>
              <a:gd name="connsiteX24" fmla="*/ 1788695 w 4022581"/>
              <a:gd name="connsiteY24" fmla="*/ 2088397 h 5586511"/>
              <a:gd name="connsiteX25" fmla="*/ 1710469 w 4022581"/>
              <a:gd name="connsiteY25" fmla="*/ 2010171 h 5586511"/>
              <a:gd name="connsiteX26" fmla="*/ 1710469 w 4022581"/>
              <a:gd name="connsiteY26" fmla="*/ 1933520 h 5586511"/>
              <a:gd name="connsiteX27" fmla="*/ 1865345 w 4022581"/>
              <a:gd name="connsiteY27" fmla="*/ 2088397 h 5586511"/>
              <a:gd name="connsiteX28" fmla="*/ 1710469 w 4022581"/>
              <a:gd name="connsiteY28" fmla="*/ 2243273 h 5586511"/>
              <a:gd name="connsiteX29" fmla="*/ 1555592 w 4022581"/>
              <a:gd name="connsiteY29" fmla="*/ 2088397 h 5586511"/>
              <a:gd name="connsiteX30" fmla="*/ 1710469 w 4022581"/>
              <a:gd name="connsiteY30" fmla="*/ 1933520 h 5586511"/>
              <a:gd name="connsiteX31" fmla="*/ 1710470 w 4022581"/>
              <a:gd name="connsiteY31" fmla="*/ 1845319 h 5586511"/>
              <a:gd name="connsiteX32" fmla="*/ 1467392 w 4022581"/>
              <a:gd name="connsiteY32" fmla="*/ 2088396 h 5586511"/>
              <a:gd name="connsiteX33" fmla="*/ 1710470 w 4022581"/>
              <a:gd name="connsiteY33" fmla="*/ 2331474 h 5586511"/>
              <a:gd name="connsiteX34" fmla="*/ 1953547 w 4022581"/>
              <a:gd name="connsiteY34" fmla="*/ 2088396 h 5586511"/>
              <a:gd name="connsiteX35" fmla="*/ 1710470 w 4022581"/>
              <a:gd name="connsiteY35" fmla="*/ 1845319 h 5586511"/>
              <a:gd name="connsiteX36" fmla="*/ 1202263 w 4022581"/>
              <a:gd name="connsiteY36" fmla="*/ 167400 h 5586511"/>
              <a:gd name="connsiteX37" fmla="*/ 1738820 w 4022581"/>
              <a:gd name="connsiteY37" fmla="*/ 167400 h 5586511"/>
              <a:gd name="connsiteX38" fmla="*/ 1744070 w 4022581"/>
              <a:gd name="connsiteY38" fmla="*/ 1336588 h 5586511"/>
              <a:gd name="connsiteX39" fmla="*/ 1955122 w 4022581"/>
              <a:gd name="connsiteY39" fmla="*/ 1631116 h 5586511"/>
              <a:gd name="connsiteX40" fmla="*/ 2234426 w 4022581"/>
              <a:gd name="connsiteY40" fmla="*/ 1630066 h 5586511"/>
              <a:gd name="connsiteX41" fmla="*/ 2258576 w 4022581"/>
              <a:gd name="connsiteY41" fmla="*/ 1653167 h 5586511"/>
              <a:gd name="connsiteX42" fmla="*/ 2258576 w 4022581"/>
              <a:gd name="connsiteY42" fmla="*/ 1713542 h 5586511"/>
              <a:gd name="connsiteX43" fmla="*/ 2280101 w 4022581"/>
              <a:gd name="connsiteY43" fmla="*/ 1736642 h 5586511"/>
              <a:gd name="connsiteX44" fmla="*/ 2678055 w 4022581"/>
              <a:gd name="connsiteY44" fmla="*/ 1749243 h 5586511"/>
              <a:gd name="connsiteX45" fmla="*/ 3728592 w 4022581"/>
              <a:gd name="connsiteY45" fmla="*/ 3139458 h 5586511"/>
              <a:gd name="connsiteX46" fmla="*/ 3981120 w 4022581"/>
              <a:gd name="connsiteY46" fmla="*/ 3625088 h 5586511"/>
              <a:gd name="connsiteX47" fmla="*/ 4002120 w 4022581"/>
              <a:gd name="connsiteY47" fmla="*/ 4043518 h 5586511"/>
              <a:gd name="connsiteX48" fmla="*/ 3678191 w 4022581"/>
              <a:gd name="connsiteY48" fmla="*/ 4530724 h 5586511"/>
              <a:gd name="connsiteX49" fmla="*/ 3216186 w 4022581"/>
              <a:gd name="connsiteY49" fmla="*/ 4718676 h 5586511"/>
              <a:gd name="connsiteX50" fmla="*/ 3216186 w 4022581"/>
              <a:gd name="connsiteY50" fmla="*/ 5032629 h 5586511"/>
              <a:gd name="connsiteX51" fmla="*/ 3979020 w 4022581"/>
              <a:gd name="connsiteY51" fmla="*/ 5038929 h 5586511"/>
              <a:gd name="connsiteX52" fmla="*/ 3979020 w 4022581"/>
              <a:gd name="connsiteY52" fmla="*/ 5586511 h 5586511"/>
              <a:gd name="connsiteX53" fmla="*/ 0 w 4022581"/>
              <a:gd name="connsiteY53" fmla="*/ 5586511 h 5586511"/>
              <a:gd name="connsiteX54" fmla="*/ 0 w 4022581"/>
              <a:gd name="connsiteY54" fmla="*/ 5037879 h 5586511"/>
              <a:gd name="connsiteX55" fmla="*/ 405829 w 4022581"/>
              <a:gd name="connsiteY55" fmla="*/ 5028954 h 5586511"/>
              <a:gd name="connsiteX56" fmla="*/ 405829 w 4022581"/>
              <a:gd name="connsiteY56" fmla="*/ 4847827 h 5586511"/>
              <a:gd name="connsiteX57" fmla="*/ 933460 w 4022581"/>
              <a:gd name="connsiteY57" fmla="*/ 4842052 h 5586511"/>
              <a:gd name="connsiteX58" fmla="*/ 1391791 w 4022581"/>
              <a:gd name="connsiteY58" fmla="*/ 4577974 h 5586511"/>
              <a:gd name="connsiteX59" fmla="*/ 1426967 w 4022581"/>
              <a:gd name="connsiteY59" fmla="*/ 4577449 h 5586511"/>
              <a:gd name="connsiteX60" fmla="*/ 1822821 w 4022581"/>
              <a:gd name="connsiteY60" fmla="*/ 4773801 h 5586511"/>
              <a:gd name="connsiteX61" fmla="*/ 1812321 w 4022581"/>
              <a:gd name="connsiteY61" fmla="*/ 4347496 h 5586511"/>
              <a:gd name="connsiteX62" fmla="*/ 746558 w 4022581"/>
              <a:gd name="connsiteY62" fmla="*/ 4336471 h 5586511"/>
              <a:gd name="connsiteX63" fmla="*/ 738683 w 4022581"/>
              <a:gd name="connsiteY63" fmla="*/ 4018843 h 5586511"/>
              <a:gd name="connsiteX64" fmla="*/ 47251 w 4022581"/>
              <a:gd name="connsiteY64" fmla="*/ 4008868 h 5586511"/>
              <a:gd name="connsiteX65" fmla="*/ 22050 w 4022581"/>
              <a:gd name="connsiteY65" fmla="*/ 4008868 h 5586511"/>
              <a:gd name="connsiteX66" fmla="*/ 22050 w 4022581"/>
              <a:gd name="connsiteY66" fmla="*/ 3859241 h 5586511"/>
              <a:gd name="connsiteX67" fmla="*/ 2680155 w 4022581"/>
              <a:gd name="connsiteY67" fmla="*/ 3859241 h 5586511"/>
              <a:gd name="connsiteX68" fmla="*/ 2735281 w 4022581"/>
              <a:gd name="connsiteY68" fmla="*/ 4002567 h 5586511"/>
              <a:gd name="connsiteX69" fmla="*/ 3160011 w 4022581"/>
              <a:gd name="connsiteY69" fmla="*/ 3584138 h 5586511"/>
              <a:gd name="connsiteX70" fmla="*/ 3134286 w 4022581"/>
              <a:gd name="connsiteY70" fmla="*/ 3287510 h 5586511"/>
              <a:gd name="connsiteX71" fmla="*/ 2877558 w 4022581"/>
              <a:gd name="connsiteY71" fmla="*/ 2957806 h 5586511"/>
              <a:gd name="connsiteX72" fmla="*/ 2569379 w 4022581"/>
              <a:gd name="connsiteY72" fmla="*/ 2858055 h 5586511"/>
              <a:gd name="connsiteX73" fmla="*/ 1834896 w 4022581"/>
              <a:gd name="connsiteY73" fmla="*/ 2850180 h 5586511"/>
              <a:gd name="connsiteX74" fmla="*/ 1819671 w 4022581"/>
              <a:gd name="connsiteY74" fmla="*/ 3051257 h 5586511"/>
              <a:gd name="connsiteX75" fmla="*/ 1737770 w 4022581"/>
              <a:gd name="connsiteY75" fmla="*/ 3109008 h 5586511"/>
              <a:gd name="connsiteX76" fmla="*/ 1726745 w 4022581"/>
              <a:gd name="connsiteY76" fmla="*/ 3494362 h 5586511"/>
              <a:gd name="connsiteX77" fmla="*/ 1191238 w 4022581"/>
              <a:gd name="connsiteY77" fmla="*/ 3497512 h 5586511"/>
              <a:gd name="connsiteX78" fmla="*/ 1185463 w 4022581"/>
              <a:gd name="connsiteY78" fmla="*/ 3135258 h 5586511"/>
              <a:gd name="connsiteX79" fmla="*/ 937660 w 4022581"/>
              <a:gd name="connsiteY79" fmla="*/ 3013457 h 5586511"/>
              <a:gd name="connsiteX80" fmla="*/ 936085 w 4022581"/>
              <a:gd name="connsiteY80" fmla="*/ 3013457 h 5586511"/>
              <a:gd name="connsiteX81" fmla="*/ 824784 w 4022581"/>
              <a:gd name="connsiteY81" fmla="*/ 3290660 h 5586511"/>
              <a:gd name="connsiteX82" fmla="*/ 737633 w 4022581"/>
              <a:gd name="connsiteY82" fmla="*/ 3265459 h 5586511"/>
              <a:gd name="connsiteX83" fmla="*/ 660457 w 4022581"/>
              <a:gd name="connsiteY83" fmla="*/ 3297485 h 5586511"/>
              <a:gd name="connsiteX84" fmla="*/ 352279 w 4022581"/>
              <a:gd name="connsiteY84" fmla="*/ 3164658 h 5586511"/>
              <a:gd name="connsiteX85" fmla="*/ 525006 w 4022581"/>
              <a:gd name="connsiteY85" fmla="*/ 2749904 h 5586511"/>
              <a:gd name="connsiteX86" fmla="*/ 536556 w 4022581"/>
              <a:gd name="connsiteY86" fmla="*/ 2717353 h 5586511"/>
              <a:gd name="connsiteX87" fmla="*/ 514506 w 4022581"/>
              <a:gd name="connsiteY87" fmla="*/ 2660653 h 5586511"/>
              <a:gd name="connsiteX88" fmla="*/ 498230 w 4022581"/>
              <a:gd name="connsiteY88" fmla="*/ 2602902 h 5586511"/>
              <a:gd name="connsiteX89" fmla="*/ 592206 w 4022581"/>
              <a:gd name="connsiteY89" fmla="*/ 2387650 h 5586511"/>
              <a:gd name="connsiteX90" fmla="*/ 998561 w 4022581"/>
              <a:gd name="connsiteY90" fmla="*/ 2551976 h 5586511"/>
              <a:gd name="connsiteX91" fmla="*/ 1003286 w 4022581"/>
              <a:gd name="connsiteY91" fmla="*/ 1752393 h 5586511"/>
              <a:gd name="connsiteX92" fmla="*/ 1190188 w 4022581"/>
              <a:gd name="connsiteY92" fmla="*/ 1599091 h 5586511"/>
              <a:gd name="connsiteX93" fmla="*/ 1202263 w 4022581"/>
              <a:gd name="connsiteY93" fmla="*/ 167400 h 5586511"/>
              <a:gd name="connsiteX94" fmla="*/ 1169095 w 4022581"/>
              <a:gd name="connsiteY94" fmla="*/ 0 h 5586511"/>
              <a:gd name="connsiteX95" fmla="*/ 1766794 w 4022581"/>
              <a:gd name="connsiteY95" fmla="*/ 0 h 5586511"/>
              <a:gd name="connsiteX96" fmla="*/ 1827246 w 4022581"/>
              <a:gd name="connsiteY96" fmla="*/ 60452 h 5586511"/>
              <a:gd name="connsiteX97" fmla="*/ 1827245 w 4022581"/>
              <a:gd name="connsiteY97" fmla="*/ 60452 h 5586511"/>
              <a:gd name="connsiteX98" fmla="*/ 1766793 w 4022581"/>
              <a:gd name="connsiteY98" fmla="*/ 120904 h 5586511"/>
              <a:gd name="connsiteX99" fmla="*/ 1169095 w 4022581"/>
              <a:gd name="connsiteY99" fmla="*/ 120903 h 5586511"/>
              <a:gd name="connsiteX100" fmla="*/ 1113394 w 4022581"/>
              <a:gd name="connsiteY100" fmla="*/ 83982 h 5586511"/>
              <a:gd name="connsiteX101" fmla="*/ 1108643 w 4022581"/>
              <a:gd name="connsiteY101" fmla="*/ 60452 h 5586511"/>
              <a:gd name="connsiteX102" fmla="*/ 1113394 w 4022581"/>
              <a:gd name="connsiteY102" fmla="*/ 36921 h 5586511"/>
              <a:gd name="connsiteX103" fmla="*/ 1169095 w 4022581"/>
              <a:gd name="connsiteY103" fmla="*/ 0 h 558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022581" h="5586511">
                <a:moveTo>
                  <a:pt x="1759294" y="3774190"/>
                </a:moveTo>
                <a:lnTo>
                  <a:pt x="2712181" y="3774190"/>
                </a:lnTo>
                <a:cubicBezTo>
                  <a:pt x="2723731" y="3774190"/>
                  <a:pt x="2733706" y="3783640"/>
                  <a:pt x="2733706" y="3795715"/>
                </a:cubicBezTo>
                <a:cubicBezTo>
                  <a:pt x="2733706" y="3807791"/>
                  <a:pt x="2724256" y="3817241"/>
                  <a:pt x="2712706" y="3817241"/>
                </a:cubicBezTo>
                <a:lnTo>
                  <a:pt x="1759294" y="3817241"/>
                </a:lnTo>
                <a:cubicBezTo>
                  <a:pt x="1747744" y="3817241"/>
                  <a:pt x="1737769" y="3807791"/>
                  <a:pt x="1737769" y="3795715"/>
                </a:cubicBezTo>
                <a:cubicBezTo>
                  <a:pt x="1737769" y="3784165"/>
                  <a:pt x="1747219" y="3774190"/>
                  <a:pt x="1759294" y="3774190"/>
                </a:cubicBezTo>
                <a:close/>
                <a:moveTo>
                  <a:pt x="43050" y="3774190"/>
                </a:moveTo>
                <a:lnTo>
                  <a:pt x="1169189" y="3774190"/>
                </a:lnTo>
                <a:cubicBezTo>
                  <a:pt x="1180739" y="3774190"/>
                  <a:pt x="1190714" y="3783640"/>
                  <a:pt x="1190714" y="3795715"/>
                </a:cubicBezTo>
                <a:cubicBezTo>
                  <a:pt x="1190714" y="3807791"/>
                  <a:pt x="1180739" y="3817241"/>
                  <a:pt x="1169189" y="3817241"/>
                </a:cubicBezTo>
                <a:lnTo>
                  <a:pt x="43050" y="3817241"/>
                </a:lnTo>
                <a:cubicBezTo>
                  <a:pt x="31500" y="3817241"/>
                  <a:pt x="21525" y="3807791"/>
                  <a:pt x="21525" y="3795715"/>
                </a:cubicBezTo>
                <a:cubicBezTo>
                  <a:pt x="21525" y="3784165"/>
                  <a:pt x="30975" y="3774190"/>
                  <a:pt x="43050" y="3774190"/>
                </a:cubicBezTo>
                <a:close/>
                <a:moveTo>
                  <a:pt x="1205938" y="3529537"/>
                </a:moveTo>
                <a:cubicBezTo>
                  <a:pt x="1378665" y="3529537"/>
                  <a:pt x="1543518" y="3529537"/>
                  <a:pt x="1708369" y="3529537"/>
                </a:cubicBezTo>
                <a:cubicBezTo>
                  <a:pt x="1708894" y="3531637"/>
                  <a:pt x="1709945" y="3533737"/>
                  <a:pt x="1710470" y="3535837"/>
                </a:cubicBezTo>
                <a:cubicBezTo>
                  <a:pt x="1696294" y="3544762"/>
                  <a:pt x="1683169" y="3554738"/>
                  <a:pt x="1668469" y="3562613"/>
                </a:cubicBezTo>
                <a:cubicBezTo>
                  <a:pt x="1538793" y="3632439"/>
                  <a:pt x="1406491" y="3629814"/>
                  <a:pt x="1273664" y="3572589"/>
                </a:cubicBezTo>
                <a:cubicBezTo>
                  <a:pt x="1257389" y="3565764"/>
                  <a:pt x="1240588" y="3558938"/>
                  <a:pt x="1224838" y="3550012"/>
                </a:cubicBezTo>
                <a:cubicBezTo>
                  <a:pt x="1218013" y="3546337"/>
                  <a:pt x="1213813" y="3538462"/>
                  <a:pt x="1205938" y="3529537"/>
                </a:cubicBezTo>
                <a:close/>
                <a:moveTo>
                  <a:pt x="1710469" y="2010171"/>
                </a:moveTo>
                <a:cubicBezTo>
                  <a:pt x="1667418" y="2010171"/>
                  <a:pt x="1632243" y="2045346"/>
                  <a:pt x="1632243" y="2088397"/>
                </a:cubicBezTo>
                <a:cubicBezTo>
                  <a:pt x="1632243" y="2131447"/>
                  <a:pt x="1667418" y="2166623"/>
                  <a:pt x="1710469" y="2166623"/>
                </a:cubicBezTo>
                <a:cubicBezTo>
                  <a:pt x="1754044" y="2166623"/>
                  <a:pt x="1788695" y="2131447"/>
                  <a:pt x="1788695" y="2088397"/>
                </a:cubicBezTo>
                <a:cubicBezTo>
                  <a:pt x="1788695" y="2045346"/>
                  <a:pt x="1753519" y="2010171"/>
                  <a:pt x="1710469" y="2010171"/>
                </a:cubicBezTo>
                <a:close/>
                <a:moveTo>
                  <a:pt x="1710469" y="1933520"/>
                </a:moveTo>
                <a:cubicBezTo>
                  <a:pt x="1796045" y="1933520"/>
                  <a:pt x="1865345" y="2002821"/>
                  <a:pt x="1865345" y="2088397"/>
                </a:cubicBezTo>
                <a:cubicBezTo>
                  <a:pt x="1865345" y="2173973"/>
                  <a:pt x="1796045" y="2243273"/>
                  <a:pt x="1710469" y="2243273"/>
                </a:cubicBezTo>
                <a:cubicBezTo>
                  <a:pt x="1624893" y="2243273"/>
                  <a:pt x="1555592" y="2173973"/>
                  <a:pt x="1555592" y="2088397"/>
                </a:cubicBezTo>
                <a:cubicBezTo>
                  <a:pt x="1555592" y="2002821"/>
                  <a:pt x="1624893" y="1933520"/>
                  <a:pt x="1710469" y="1933520"/>
                </a:cubicBezTo>
                <a:close/>
                <a:moveTo>
                  <a:pt x="1710470" y="1845319"/>
                </a:moveTo>
                <a:cubicBezTo>
                  <a:pt x="1576068" y="1845319"/>
                  <a:pt x="1467392" y="1953995"/>
                  <a:pt x="1467392" y="2088396"/>
                </a:cubicBezTo>
                <a:cubicBezTo>
                  <a:pt x="1467392" y="2222798"/>
                  <a:pt x="1576068" y="2331474"/>
                  <a:pt x="1710470" y="2331474"/>
                </a:cubicBezTo>
                <a:cubicBezTo>
                  <a:pt x="1844871" y="2331474"/>
                  <a:pt x="1953547" y="2222798"/>
                  <a:pt x="1953547" y="2088396"/>
                </a:cubicBezTo>
                <a:cubicBezTo>
                  <a:pt x="1953547" y="1953995"/>
                  <a:pt x="1844871" y="1845319"/>
                  <a:pt x="1710470" y="1845319"/>
                </a:cubicBezTo>
                <a:close/>
                <a:moveTo>
                  <a:pt x="1202263" y="167400"/>
                </a:moveTo>
                <a:cubicBezTo>
                  <a:pt x="1380766" y="167400"/>
                  <a:pt x="1558218" y="167400"/>
                  <a:pt x="1738820" y="167400"/>
                </a:cubicBezTo>
                <a:cubicBezTo>
                  <a:pt x="1738820" y="174750"/>
                  <a:pt x="1741970" y="954384"/>
                  <a:pt x="1744070" y="1336588"/>
                </a:cubicBezTo>
                <a:cubicBezTo>
                  <a:pt x="1744070" y="1349188"/>
                  <a:pt x="1935697" y="1631116"/>
                  <a:pt x="1955122" y="1631116"/>
                </a:cubicBezTo>
                <a:cubicBezTo>
                  <a:pt x="2048574" y="1630066"/>
                  <a:pt x="2141499" y="1631116"/>
                  <a:pt x="2234426" y="1630066"/>
                </a:cubicBezTo>
                <a:cubicBezTo>
                  <a:pt x="2252801" y="1629541"/>
                  <a:pt x="2259101" y="1635316"/>
                  <a:pt x="2258576" y="1653167"/>
                </a:cubicBezTo>
                <a:cubicBezTo>
                  <a:pt x="2257526" y="1673117"/>
                  <a:pt x="2259101" y="1693592"/>
                  <a:pt x="2258576" y="1713542"/>
                </a:cubicBezTo>
                <a:cubicBezTo>
                  <a:pt x="2258051" y="1729817"/>
                  <a:pt x="2262251" y="1736117"/>
                  <a:pt x="2280101" y="1736642"/>
                </a:cubicBezTo>
                <a:cubicBezTo>
                  <a:pt x="2412928" y="1739793"/>
                  <a:pt x="2545229" y="1744518"/>
                  <a:pt x="2678055" y="1749243"/>
                </a:cubicBezTo>
                <a:cubicBezTo>
                  <a:pt x="2686981" y="1749768"/>
                  <a:pt x="3500739" y="2793479"/>
                  <a:pt x="3728592" y="3139458"/>
                </a:cubicBezTo>
                <a:cubicBezTo>
                  <a:pt x="3837793" y="3301685"/>
                  <a:pt x="3907094" y="3431886"/>
                  <a:pt x="3981120" y="3625088"/>
                </a:cubicBezTo>
                <a:cubicBezTo>
                  <a:pt x="4046745" y="3853991"/>
                  <a:pt x="4018920" y="3983143"/>
                  <a:pt x="4002120" y="4043518"/>
                </a:cubicBezTo>
                <a:cubicBezTo>
                  <a:pt x="3978495" y="4145894"/>
                  <a:pt x="3899219" y="4389497"/>
                  <a:pt x="3678191" y="4530724"/>
                </a:cubicBezTo>
                <a:cubicBezTo>
                  <a:pt x="3613616" y="4563799"/>
                  <a:pt x="3479214" y="4637825"/>
                  <a:pt x="3216186" y="4718676"/>
                </a:cubicBezTo>
                <a:cubicBezTo>
                  <a:pt x="3216186" y="4822627"/>
                  <a:pt x="3216186" y="4925003"/>
                  <a:pt x="3216186" y="5032629"/>
                </a:cubicBezTo>
                <a:cubicBezTo>
                  <a:pt x="3471864" y="5034729"/>
                  <a:pt x="3724917" y="5036829"/>
                  <a:pt x="3979020" y="5038929"/>
                </a:cubicBezTo>
                <a:cubicBezTo>
                  <a:pt x="3979020" y="5223206"/>
                  <a:pt x="3979020" y="5404333"/>
                  <a:pt x="3979020" y="5586511"/>
                </a:cubicBezTo>
                <a:cubicBezTo>
                  <a:pt x="2652855" y="5586511"/>
                  <a:pt x="1327216" y="5586511"/>
                  <a:pt x="0" y="5586511"/>
                </a:cubicBezTo>
                <a:cubicBezTo>
                  <a:pt x="0" y="5404858"/>
                  <a:pt x="0" y="5223731"/>
                  <a:pt x="0" y="5037879"/>
                </a:cubicBezTo>
                <a:cubicBezTo>
                  <a:pt x="134926" y="5035254"/>
                  <a:pt x="269328" y="5032104"/>
                  <a:pt x="405829" y="5028954"/>
                </a:cubicBezTo>
                <a:cubicBezTo>
                  <a:pt x="405829" y="4969103"/>
                  <a:pt x="405829" y="4909778"/>
                  <a:pt x="405829" y="4847827"/>
                </a:cubicBezTo>
                <a:cubicBezTo>
                  <a:pt x="416330" y="4847827"/>
                  <a:pt x="765983" y="4844677"/>
                  <a:pt x="933460" y="4842052"/>
                </a:cubicBezTo>
                <a:cubicBezTo>
                  <a:pt x="945535" y="4841527"/>
                  <a:pt x="1251089" y="4662500"/>
                  <a:pt x="1391791" y="4577974"/>
                </a:cubicBezTo>
                <a:cubicBezTo>
                  <a:pt x="1404391" y="4570099"/>
                  <a:pt x="1413842" y="4570624"/>
                  <a:pt x="1426967" y="4577449"/>
                </a:cubicBezTo>
                <a:cubicBezTo>
                  <a:pt x="1544568" y="4638350"/>
                  <a:pt x="1806546" y="4768026"/>
                  <a:pt x="1822821" y="4773801"/>
                </a:cubicBezTo>
                <a:cubicBezTo>
                  <a:pt x="1819146" y="4628900"/>
                  <a:pt x="1815996" y="4489248"/>
                  <a:pt x="1812321" y="4347496"/>
                </a:cubicBezTo>
                <a:cubicBezTo>
                  <a:pt x="1457417" y="4343821"/>
                  <a:pt x="1103562" y="4340146"/>
                  <a:pt x="746558" y="4336471"/>
                </a:cubicBezTo>
                <a:cubicBezTo>
                  <a:pt x="743933" y="4230420"/>
                  <a:pt x="741308" y="4126469"/>
                  <a:pt x="738683" y="4018843"/>
                </a:cubicBezTo>
                <a:cubicBezTo>
                  <a:pt x="720308" y="4017268"/>
                  <a:pt x="259353" y="4010443"/>
                  <a:pt x="47251" y="4008868"/>
                </a:cubicBezTo>
                <a:cubicBezTo>
                  <a:pt x="39375" y="4008868"/>
                  <a:pt x="31500" y="4008868"/>
                  <a:pt x="22050" y="4008868"/>
                </a:cubicBezTo>
                <a:cubicBezTo>
                  <a:pt x="22050" y="3958992"/>
                  <a:pt x="22050" y="3910167"/>
                  <a:pt x="22050" y="3859241"/>
                </a:cubicBezTo>
                <a:cubicBezTo>
                  <a:pt x="28875" y="3859241"/>
                  <a:pt x="1800771" y="3859241"/>
                  <a:pt x="2680155" y="3859241"/>
                </a:cubicBezTo>
                <a:cubicBezTo>
                  <a:pt x="2715856" y="3859241"/>
                  <a:pt x="2730556" y="3966867"/>
                  <a:pt x="2735281" y="4002567"/>
                </a:cubicBezTo>
                <a:cubicBezTo>
                  <a:pt x="2954734" y="3954267"/>
                  <a:pt x="3116435" y="3816190"/>
                  <a:pt x="3160011" y="3584138"/>
                </a:cubicBezTo>
                <a:cubicBezTo>
                  <a:pt x="3178911" y="3484912"/>
                  <a:pt x="3160536" y="3385686"/>
                  <a:pt x="3134286" y="3287510"/>
                </a:cubicBezTo>
                <a:cubicBezTo>
                  <a:pt x="3094910" y="3140508"/>
                  <a:pt x="2999359" y="3036032"/>
                  <a:pt x="2877558" y="2957806"/>
                </a:cubicBezTo>
                <a:cubicBezTo>
                  <a:pt x="2786206" y="2898480"/>
                  <a:pt x="2683305" y="2858580"/>
                  <a:pt x="2569379" y="2858055"/>
                </a:cubicBezTo>
                <a:cubicBezTo>
                  <a:pt x="2329977" y="2855955"/>
                  <a:pt x="1841721" y="2849655"/>
                  <a:pt x="1834896" y="2850180"/>
                </a:cubicBezTo>
                <a:cubicBezTo>
                  <a:pt x="1833321" y="2885355"/>
                  <a:pt x="1825446" y="3018707"/>
                  <a:pt x="1819671" y="3051257"/>
                </a:cubicBezTo>
                <a:cubicBezTo>
                  <a:pt x="1811796" y="3093258"/>
                  <a:pt x="1747220" y="3107958"/>
                  <a:pt x="1737770" y="3109008"/>
                </a:cubicBezTo>
                <a:cubicBezTo>
                  <a:pt x="1734095" y="3236584"/>
                  <a:pt x="1730420" y="3364161"/>
                  <a:pt x="1726745" y="3494362"/>
                </a:cubicBezTo>
                <a:cubicBezTo>
                  <a:pt x="1547193" y="3490687"/>
                  <a:pt x="1388116" y="3501187"/>
                  <a:pt x="1191238" y="3497512"/>
                </a:cubicBezTo>
                <a:cubicBezTo>
                  <a:pt x="1191238" y="3488062"/>
                  <a:pt x="1186513" y="3242884"/>
                  <a:pt x="1185463" y="3135258"/>
                </a:cubicBezTo>
                <a:cubicBezTo>
                  <a:pt x="1185463" y="3123183"/>
                  <a:pt x="1015361" y="3045482"/>
                  <a:pt x="937660" y="3013457"/>
                </a:cubicBezTo>
                <a:cubicBezTo>
                  <a:pt x="936610" y="3012932"/>
                  <a:pt x="934510" y="3013457"/>
                  <a:pt x="936085" y="3013457"/>
                </a:cubicBezTo>
                <a:cubicBezTo>
                  <a:pt x="898810" y="3105858"/>
                  <a:pt x="862059" y="3197209"/>
                  <a:pt x="824784" y="3290660"/>
                </a:cubicBezTo>
                <a:cubicBezTo>
                  <a:pt x="794859" y="3281735"/>
                  <a:pt x="766508" y="3273859"/>
                  <a:pt x="737633" y="3265459"/>
                </a:cubicBezTo>
                <a:cubicBezTo>
                  <a:pt x="701408" y="3254959"/>
                  <a:pt x="662557" y="3294860"/>
                  <a:pt x="660457" y="3297485"/>
                </a:cubicBezTo>
                <a:cubicBezTo>
                  <a:pt x="558606" y="3253384"/>
                  <a:pt x="457805" y="3209809"/>
                  <a:pt x="352279" y="3164658"/>
                </a:cubicBezTo>
                <a:cubicBezTo>
                  <a:pt x="365404" y="3128958"/>
                  <a:pt x="481430" y="2849655"/>
                  <a:pt x="525006" y="2749904"/>
                </a:cubicBezTo>
                <a:cubicBezTo>
                  <a:pt x="529206" y="2739404"/>
                  <a:pt x="533931" y="2728378"/>
                  <a:pt x="536556" y="2717353"/>
                </a:cubicBezTo>
                <a:cubicBezTo>
                  <a:pt x="543906" y="2689003"/>
                  <a:pt x="538656" y="2676928"/>
                  <a:pt x="514506" y="2660653"/>
                </a:cubicBezTo>
                <a:cubicBezTo>
                  <a:pt x="483530" y="2639653"/>
                  <a:pt x="483005" y="2637027"/>
                  <a:pt x="498230" y="2602902"/>
                </a:cubicBezTo>
                <a:cubicBezTo>
                  <a:pt x="527631" y="2535176"/>
                  <a:pt x="589581" y="2392900"/>
                  <a:pt x="592206" y="2387650"/>
                </a:cubicBezTo>
                <a:cubicBezTo>
                  <a:pt x="726608" y="2441725"/>
                  <a:pt x="859959" y="2495801"/>
                  <a:pt x="998561" y="2551976"/>
                </a:cubicBezTo>
                <a:cubicBezTo>
                  <a:pt x="998561" y="2537276"/>
                  <a:pt x="1001711" y="2008595"/>
                  <a:pt x="1003286" y="1752393"/>
                </a:cubicBezTo>
                <a:cubicBezTo>
                  <a:pt x="1003286" y="1738217"/>
                  <a:pt x="1190188" y="1605391"/>
                  <a:pt x="1190188" y="1599091"/>
                </a:cubicBezTo>
                <a:cubicBezTo>
                  <a:pt x="1191763" y="1514040"/>
                  <a:pt x="1202263" y="174750"/>
                  <a:pt x="1202263" y="167400"/>
                </a:cubicBezTo>
                <a:close/>
                <a:moveTo>
                  <a:pt x="1169095" y="0"/>
                </a:moveTo>
                <a:lnTo>
                  <a:pt x="1766794" y="0"/>
                </a:lnTo>
                <a:cubicBezTo>
                  <a:pt x="1800181" y="0"/>
                  <a:pt x="1827246" y="27065"/>
                  <a:pt x="1827246" y="60452"/>
                </a:cubicBezTo>
                <a:lnTo>
                  <a:pt x="1827245" y="60452"/>
                </a:lnTo>
                <a:cubicBezTo>
                  <a:pt x="1827245" y="93839"/>
                  <a:pt x="1800180" y="120904"/>
                  <a:pt x="1766793" y="120904"/>
                </a:cubicBezTo>
                <a:lnTo>
                  <a:pt x="1169095" y="120903"/>
                </a:lnTo>
                <a:cubicBezTo>
                  <a:pt x="1144055" y="120903"/>
                  <a:pt x="1122571" y="105679"/>
                  <a:pt x="1113394" y="83982"/>
                </a:cubicBezTo>
                <a:lnTo>
                  <a:pt x="1108643" y="60452"/>
                </a:lnTo>
                <a:lnTo>
                  <a:pt x="1113394" y="36921"/>
                </a:lnTo>
                <a:cubicBezTo>
                  <a:pt x="1122571" y="15224"/>
                  <a:pt x="1144055" y="0"/>
                  <a:pt x="116909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2">
            <a:extLst>
              <a:ext uri="{FF2B5EF4-FFF2-40B4-BE49-F238E27FC236}">
                <a16:creationId xmlns:a16="http://schemas.microsoft.com/office/drawing/2014/main" id="{D342D6A8-EECD-42CB-8D01-D86AAAAAA39B}"/>
              </a:ext>
            </a:extLst>
          </p:cNvPr>
          <p:cNvGrpSpPr/>
          <p:nvPr userDrawn="1"/>
        </p:nvGrpSpPr>
        <p:grpSpPr>
          <a:xfrm>
            <a:off x="2348457" y="3776708"/>
            <a:ext cx="2642644" cy="2870232"/>
            <a:chOff x="995906" y="1393949"/>
            <a:chExt cx="4303471" cy="4674092"/>
          </a:xfrm>
        </p:grpSpPr>
        <p:sp>
          <p:nvSpPr>
            <p:cNvPr id="6" name="Teardrop 27">
              <a:extLst>
                <a:ext uri="{FF2B5EF4-FFF2-40B4-BE49-F238E27FC236}">
                  <a16:creationId xmlns:a16="http://schemas.microsoft.com/office/drawing/2014/main" id="{FA348524-E2DA-461E-81FA-21FF44CB6F65}"/>
                </a:ext>
              </a:extLst>
            </p:cNvPr>
            <p:cNvSpPr/>
            <p:nvPr/>
          </p:nvSpPr>
          <p:spPr>
            <a:xfrm rot="18900000">
              <a:off x="3498106" y="2486859"/>
              <a:ext cx="342733" cy="338278"/>
            </a:xfrm>
            <a:custGeom>
              <a:avLst/>
              <a:gdLst>
                <a:gd name="connsiteX0" fmla="*/ 0 w 220469"/>
                <a:gd name="connsiteY0" fmla="*/ 110235 h 220469"/>
                <a:gd name="connsiteX1" fmla="*/ 110235 w 220469"/>
                <a:gd name="connsiteY1" fmla="*/ 0 h 220469"/>
                <a:gd name="connsiteX2" fmla="*/ 220469 w 220469"/>
                <a:gd name="connsiteY2" fmla="*/ 0 h 220469"/>
                <a:gd name="connsiteX3" fmla="*/ 220469 w 220469"/>
                <a:gd name="connsiteY3" fmla="*/ 110235 h 220469"/>
                <a:gd name="connsiteX4" fmla="*/ 110234 w 220469"/>
                <a:gd name="connsiteY4" fmla="*/ 220470 h 220469"/>
                <a:gd name="connsiteX5" fmla="*/ -1 w 220469"/>
                <a:gd name="connsiteY5" fmla="*/ 110235 h 220469"/>
                <a:gd name="connsiteX6" fmla="*/ 0 w 220469"/>
                <a:gd name="connsiteY6" fmla="*/ 110235 h 22046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198" h="255829">
                  <a:moveTo>
                    <a:pt x="1" y="145594"/>
                  </a:moveTo>
                  <a:cubicBezTo>
                    <a:pt x="1" y="84713"/>
                    <a:pt x="35885" y="62300"/>
                    <a:pt x="110236" y="35359"/>
                  </a:cubicBezTo>
                  <a:cubicBezTo>
                    <a:pt x="178411" y="18523"/>
                    <a:pt x="199441" y="11785"/>
                    <a:pt x="259198" y="0"/>
                  </a:cubicBezTo>
                  <a:cubicBezTo>
                    <a:pt x="244044" y="58633"/>
                    <a:pt x="244042" y="75173"/>
                    <a:pt x="220470" y="145594"/>
                  </a:cubicBezTo>
                  <a:cubicBezTo>
                    <a:pt x="196896" y="219943"/>
                    <a:pt x="171116" y="255829"/>
                    <a:pt x="110235" y="255829"/>
                  </a:cubicBezTo>
                  <a:cubicBezTo>
                    <a:pt x="49354" y="255829"/>
                    <a:pt x="0" y="206475"/>
                    <a:pt x="0" y="145594"/>
                  </a:cubicBezTo>
                  <a:lnTo>
                    <a:pt x="1" y="14559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FB569943-AD27-4B3F-9811-3029D491CFDE}"/>
                </a:ext>
              </a:extLst>
            </p:cNvPr>
            <p:cNvGrpSpPr/>
            <p:nvPr/>
          </p:nvGrpSpPr>
          <p:grpSpPr>
            <a:xfrm>
              <a:off x="995906" y="1393949"/>
              <a:ext cx="2477149" cy="1581627"/>
              <a:chOff x="-40593" y="1204659"/>
              <a:chExt cx="2495556" cy="1593380"/>
            </a:xfrm>
          </p:grpSpPr>
          <p:grpSp>
            <p:nvGrpSpPr>
              <p:cNvPr id="30" name="Group 5">
                <a:extLst>
                  <a:ext uri="{FF2B5EF4-FFF2-40B4-BE49-F238E27FC236}">
                    <a16:creationId xmlns:a16="http://schemas.microsoft.com/office/drawing/2014/main" id="{21ABB6DA-0422-4BF3-A596-5B9277E9AF44}"/>
                  </a:ext>
                </a:extLst>
              </p:cNvPr>
              <p:cNvGrpSpPr/>
              <p:nvPr/>
            </p:nvGrpSpPr>
            <p:grpSpPr>
              <a:xfrm>
                <a:off x="-40593" y="1204659"/>
                <a:ext cx="2495556" cy="1413837"/>
                <a:chOff x="427571" y="1831133"/>
                <a:chExt cx="2263443" cy="1282335"/>
              </a:xfrm>
            </p:grpSpPr>
            <p:sp>
              <p:nvSpPr>
                <p:cNvPr id="42" name="Rounded Rectangle 21">
                  <a:extLst>
                    <a:ext uri="{FF2B5EF4-FFF2-40B4-BE49-F238E27FC236}">
                      <a16:creationId xmlns:a16="http://schemas.microsoft.com/office/drawing/2014/main" id="{CDA90EF2-6C31-43A0-B2E7-EA9656018343}"/>
                    </a:ext>
                  </a:extLst>
                </p:cNvPr>
                <p:cNvSpPr/>
                <p:nvPr userDrawn="1"/>
              </p:nvSpPr>
              <p:spPr>
                <a:xfrm rot="3600000">
                  <a:off x="2191300" y="2155086"/>
                  <a:ext cx="810238" cy="162331"/>
                </a:xfrm>
                <a:prstGeom prst="roundRect">
                  <a:avLst>
                    <a:gd name="adj" fmla="val 4661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3" name="Round Same Side Corner Rectangle 22">
                  <a:extLst>
                    <a:ext uri="{FF2B5EF4-FFF2-40B4-BE49-F238E27FC236}">
                      <a16:creationId xmlns:a16="http://schemas.microsoft.com/office/drawing/2014/main" id="{340CA916-0D26-4A39-AEF9-E02EE8B7CD2E}"/>
                    </a:ext>
                  </a:extLst>
                </p:cNvPr>
                <p:cNvSpPr/>
                <p:nvPr userDrawn="1"/>
              </p:nvSpPr>
              <p:spPr>
                <a:xfrm rot="14400000">
                  <a:off x="1292073" y="1706320"/>
                  <a:ext cx="548653" cy="22492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4" name="Round Same Side Corner Rectangle 42">
                  <a:extLst>
                    <a:ext uri="{FF2B5EF4-FFF2-40B4-BE49-F238E27FC236}">
                      <a16:creationId xmlns:a16="http://schemas.microsoft.com/office/drawing/2014/main" id="{E23C6306-23DB-4F78-804E-EFD6E7BBA092}"/>
                    </a:ext>
                  </a:extLst>
                </p:cNvPr>
                <p:cNvSpPr/>
                <p:nvPr userDrawn="1"/>
              </p:nvSpPr>
              <p:spPr>
                <a:xfrm rot="14400000">
                  <a:off x="1277858" y="1714528"/>
                  <a:ext cx="548653" cy="2249228"/>
                </a:xfrm>
                <a:custGeom>
                  <a:avLst/>
                  <a:gdLst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5170 w 665170"/>
                    <a:gd name="connsiteY3" fmla="*/ 2726892 h 2726892"/>
                    <a:gd name="connsiteX4" fmla="*/ 66517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332585 h 2726892"/>
                    <a:gd name="connsiteX8" fmla="*/ 332585 w 665170"/>
                    <a:gd name="connsiteY8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665170 w 665170"/>
                    <a:gd name="connsiteY4" fmla="*/ 2726892 h 2726892"/>
                    <a:gd name="connsiteX5" fmla="*/ 66517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2726892 h 2726892"/>
                    <a:gd name="connsiteX8" fmla="*/ 0 w 665170"/>
                    <a:gd name="connsiteY8" fmla="*/ 332585 h 2726892"/>
                    <a:gd name="connsiteX9" fmla="*/ 332585 w 665170"/>
                    <a:gd name="connsiteY9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66517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332585 h 2726892"/>
                    <a:gd name="connsiteX8" fmla="*/ 332585 w 665170"/>
                    <a:gd name="connsiteY8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5170" h="2726892">
                      <a:moveTo>
                        <a:pt x="332585" y="0"/>
                      </a:moveTo>
                      <a:lnTo>
                        <a:pt x="332585" y="0"/>
                      </a:lnTo>
                      <a:cubicBezTo>
                        <a:pt x="516267" y="0"/>
                        <a:pt x="665170" y="148903"/>
                        <a:pt x="665170" y="332585"/>
                      </a:cubicBezTo>
                      <a:cubicBezTo>
                        <a:pt x="665078" y="692931"/>
                        <a:pt x="664987" y="1053276"/>
                        <a:pt x="664895" y="1413622"/>
                      </a:cubicBezTo>
                      <a:cubicBezTo>
                        <a:pt x="476395" y="1778168"/>
                        <a:pt x="266092" y="2119826"/>
                        <a:pt x="0" y="2726892"/>
                      </a:cubicBezTo>
                      <a:lnTo>
                        <a:pt x="0" y="2726892"/>
                      </a:lnTo>
                      <a:lnTo>
                        <a:pt x="0" y="332585"/>
                      </a:lnTo>
                      <a:cubicBezTo>
                        <a:pt x="0" y="148903"/>
                        <a:pt x="148903" y="0"/>
                        <a:pt x="3325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2A7AEB56-16E9-4F44-A1C1-16D75AEE9997}"/>
                  </a:ext>
                </a:extLst>
              </p:cNvPr>
              <p:cNvSpPr/>
              <p:nvPr/>
            </p:nvSpPr>
            <p:spPr>
              <a:xfrm rot="19922172">
                <a:off x="939740" y="2205693"/>
                <a:ext cx="169099" cy="1690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Oval 7">
                <a:extLst>
                  <a:ext uri="{FF2B5EF4-FFF2-40B4-BE49-F238E27FC236}">
                    <a16:creationId xmlns:a16="http://schemas.microsoft.com/office/drawing/2014/main" id="{81AC0F6C-D37D-4518-B2F2-FF046EE2FDA3}"/>
                  </a:ext>
                </a:extLst>
              </p:cNvPr>
              <p:cNvSpPr/>
              <p:nvPr/>
            </p:nvSpPr>
            <p:spPr>
              <a:xfrm rot="19922172">
                <a:off x="715292" y="2593806"/>
                <a:ext cx="84549" cy="845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Oval 8">
                <a:extLst>
                  <a:ext uri="{FF2B5EF4-FFF2-40B4-BE49-F238E27FC236}">
                    <a16:creationId xmlns:a16="http://schemas.microsoft.com/office/drawing/2014/main" id="{67D6DB74-BD09-46A2-990D-4C18E12DBED8}"/>
                  </a:ext>
                </a:extLst>
              </p:cNvPr>
              <p:cNvSpPr/>
              <p:nvPr/>
            </p:nvSpPr>
            <p:spPr>
              <a:xfrm rot="19922172">
                <a:off x="450432" y="2660329"/>
                <a:ext cx="137710" cy="137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Oval 9">
                <a:extLst>
                  <a:ext uri="{FF2B5EF4-FFF2-40B4-BE49-F238E27FC236}">
                    <a16:creationId xmlns:a16="http://schemas.microsoft.com/office/drawing/2014/main" id="{61B578A4-173F-4DEE-AE6D-2F70096D5799}"/>
                  </a:ext>
                </a:extLst>
              </p:cNvPr>
              <p:cNvSpPr/>
              <p:nvPr/>
            </p:nvSpPr>
            <p:spPr>
              <a:xfrm rot="19922172">
                <a:off x="1419157" y="2059022"/>
                <a:ext cx="228336" cy="2283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Oval 10">
                <a:extLst>
                  <a:ext uri="{FF2B5EF4-FFF2-40B4-BE49-F238E27FC236}">
                    <a16:creationId xmlns:a16="http://schemas.microsoft.com/office/drawing/2014/main" id="{D9EB6722-229C-419C-A3F7-0A40C0E54442}"/>
                  </a:ext>
                </a:extLst>
              </p:cNvPr>
              <p:cNvSpPr/>
              <p:nvPr/>
            </p:nvSpPr>
            <p:spPr>
              <a:xfrm rot="19922172">
                <a:off x="1037837" y="2587555"/>
                <a:ext cx="84549" cy="845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" name="Oval 11">
                <a:extLst>
                  <a:ext uri="{FF2B5EF4-FFF2-40B4-BE49-F238E27FC236}">
                    <a16:creationId xmlns:a16="http://schemas.microsoft.com/office/drawing/2014/main" id="{1F8C124F-084F-46BD-A55D-5F9AC333DD6B}"/>
                  </a:ext>
                </a:extLst>
              </p:cNvPr>
              <p:cNvSpPr/>
              <p:nvPr/>
            </p:nvSpPr>
            <p:spPr>
              <a:xfrm rot="19922172">
                <a:off x="1216994" y="2334034"/>
                <a:ext cx="137710" cy="137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7" name="Group 12">
                <a:extLst>
                  <a:ext uri="{FF2B5EF4-FFF2-40B4-BE49-F238E27FC236}">
                    <a16:creationId xmlns:a16="http://schemas.microsoft.com/office/drawing/2014/main" id="{510884E7-06CB-4639-9785-660F2CFB192D}"/>
                  </a:ext>
                </a:extLst>
              </p:cNvPr>
              <p:cNvGrpSpPr/>
              <p:nvPr/>
            </p:nvGrpSpPr>
            <p:grpSpPr>
              <a:xfrm rot="900000">
                <a:off x="1097580" y="1393561"/>
                <a:ext cx="1165779" cy="703527"/>
                <a:chOff x="7061137" y="2490268"/>
                <a:chExt cx="953399" cy="575358"/>
              </a:xfrm>
            </p:grpSpPr>
            <p:sp>
              <p:nvSpPr>
                <p:cNvPr id="38" name="Flowchart: Terminator 13">
                  <a:extLst>
                    <a:ext uri="{FF2B5EF4-FFF2-40B4-BE49-F238E27FC236}">
                      <a16:creationId xmlns:a16="http://schemas.microsoft.com/office/drawing/2014/main" id="{46ACFE22-E348-433C-B4F8-3A9B57EC8E9E}"/>
                    </a:ext>
                  </a:extLst>
                </p:cNvPr>
                <p:cNvSpPr/>
                <p:nvPr/>
              </p:nvSpPr>
              <p:spPr>
                <a:xfrm rot="2666605">
                  <a:off x="7546536" y="2490268"/>
                  <a:ext cx="468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9" name="Flowchart: Terminator 14">
                  <a:extLst>
                    <a:ext uri="{FF2B5EF4-FFF2-40B4-BE49-F238E27FC236}">
                      <a16:creationId xmlns:a16="http://schemas.microsoft.com/office/drawing/2014/main" id="{6055CD7F-4E44-427C-A3B1-C7BE4005FF30}"/>
                    </a:ext>
                  </a:extLst>
                </p:cNvPr>
                <p:cNvSpPr/>
                <p:nvPr/>
              </p:nvSpPr>
              <p:spPr>
                <a:xfrm rot="2666605">
                  <a:off x="7327125" y="2631892"/>
                  <a:ext cx="576064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0" name="Flowchart: Terminator 15">
                  <a:extLst>
                    <a:ext uri="{FF2B5EF4-FFF2-40B4-BE49-F238E27FC236}">
                      <a16:creationId xmlns:a16="http://schemas.microsoft.com/office/drawing/2014/main" id="{C074F1B5-8894-4D19-9515-64E1C06C1910}"/>
                    </a:ext>
                  </a:extLst>
                </p:cNvPr>
                <p:cNvSpPr/>
                <p:nvPr/>
              </p:nvSpPr>
              <p:spPr>
                <a:xfrm rot="2666605">
                  <a:off x="7171289" y="2741835"/>
                  <a:ext cx="540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1" name="Flowchart: Terminator 16">
                  <a:extLst>
                    <a:ext uri="{FF2B5EF4-FFF2-40B4-BE49-F238E27FC236}">
                      <a16:creationId xmlns:a16="http://schemas.microsoft.com/office/drawing/2014/main" id="{EA3FA586-A9F7-46AC-9216-A1F037DACB14}"/>
                    </a:ext>
                  </a:extLst>
                </p:cNvPr>
                <p:cNvSpPr/>
                <p:nvPr/>
              </p:nvSpPr>
              <p:spPr>
                <a:xfrm rot="2666605">
                  <a:off x="7061137" y="2888041"/>
                  <a:ext cx="432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D397F359-5617-47AE-AA64-11D1CD670226}"/>
                </a:ext>
              </a:extLst>
            </p:cNvPr>
            <p:cNvGrpSpPr/>
            <p:nvPr/>
          </p:nvGrpSpPr>
          <p:grpSpPr>
            <a:xfrm>
              <a:off x="3246971" y="3062682"/>
              <a:ext cx="2052406" cy="3005359"/>
              <a:chOff x="2274967" y="2856728"/>
              <a:chExt cx="1887270" cy="2763549"/>
            </a:xfrm>
          </p:grpSpPr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8D9016A2-65C3-4F89-9639-084B5CE46EA1}"/>
                  </a:ext>
                </a:extLst>
              </p:cNvPr>
              <p:cNvSpPr/>
              <p:nvPr/>
            </p:nvSpPr>
            <p:spPr>
              <a:xfrm rot="20822172">
                <a:off x="2534405" y="3008769"/>
                <a:ext cx="776804" cy="11652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4EAEF21F-BEEE-46AF-86B5-AFDC52EE83DC}"/>
                  </a:ext>
                </a:extLst>
              </p:cNvPr>
              <p:cNvSpPr/>
              <p:nvPr/>
            </p:nvSpPr>
            <p:spPr>
              <a:xfrm rot="20822172">
                <a:off x="2274967" y="3807730"/>
                <a:ext cx="1812545" cy="1812547"/>
              </a:xfrm>
              <a:custGeom>
                <a:avLst/>
                <a:gdLst>
                  <a:gd name="connsiteX0" fmla="*/ 0 w 2016224"/>
                  <a:gd name="connsiteY0" fmla="*/ 517202 h 2016224"/>
                  <a:gd name="connsiteX1" fmla="*/ 517202 w 2016224"/>
                  <a:gd name="connsiteY1" fmla="*/ 0 h 2016224"/>
                  <a:gd name="connsiteX2" fmla="*/ 1499022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517202 h 2016224"/>
                  <a:gd name="connsiteX1" fmla="*/ 594839 w 2016224"/>
                  <a:gd name="connsiteY1" fmla="*/ 0 h 2016224"/>
                  <a:gd name="connsiteX2" fmla="*/ 1499022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51720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516275 h 2033477"/>
                  <a:gd name="connsiteX1" fmla="*/ 594839 w 2016224"/>
                  <a:gd name="connsiteY1" fmla="*/ 17253 h 2033477"/>
                  <a:gd name="connsiteX2" fmla="*/ 1438637 w 2016224"/>
                  <a:gd name="connsiteY2" fmla="*/ 0 h 2033477"/>
                  <a:gd name="connsiteX3" fmla="*/ 2016224 w 2016224"/>
                  <a:gd name="connsiteY3" fmla="*/ 1516275 h 2033477"/>
                  <a:gd name="connsiteX4" fmla="*/ 1499022 w 2016224"/>
                  <a:gd name="connsiteY4" fmla="*/ 2033477 h 2033477"/>
                  <a:gd name="connsiteX5" fmla="*/ 517202 w 2016224"/>
                  <a:gd name="connsiteY5" fmla="*/ 2033477 h 2033477"/>
                  <a:gd name="connsiteX6" fmla="*/ 0 w 2016224"/>
                  <a:gd name="connsiteY6" fmla="*/ 1516275 h 2033477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64516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0395 h 2007597"/>
                  <a:gd name="connsiteX1" fmla="*/ 594839 w 2016224"/>
                  <a:gd name="connsiteY1" fmla="*/ 17253 h 2007597"/>
                  <a:gd name="connsiteX2" fmla="*/ 1438637 w 2016224"/>
                  <a:gd name="connsiteY2" fmla="*/ 0 h 2007597"/>
                  <a:gd name="connsiteX3" fmla="*/ 2016224 w 2016224"/>
                  <a:gd name="connsiteY3" fmla="*/ 1490395 h 2007597"/>
                  <a:gd name="connsiteX4" fmla="*/ 1499022 w 2016224"/>
                  <a:gd name="connsiteY4" fmla="*/ 2007597 h 2007597"/>
                  <a:gd name="connsiteX5" fmla="*/ 517202 w 2016224"/>
                  <a:gd name="connsiteY5" fmla="*/ 2007597 h 2007597"/>
                  <a:gd name="connsiteX6" fmla="*/ 0 w 2016224"/>
                  <a:gd name="connsiteY6" fmla="*/ 1490395 h 2007597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47263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1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1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6224" h="2016224">
                    <a:moveTo>
                      <a:pt x="0" y="1499022"/>
                    </a:moveTo>
                    <a:cubicBezTo>
                      <a:pt x="17125" y="1145997"/>
                      <a:pt x="344800" y="266760"/>
                      <a:pt x="594839" y="0"/>
                    </a:cubicBezTo>
                    <a:lnTo>
                      <a:pt x="1438637" y="1"/>
                    </a:lnTo>
                    <a:cubicBezTo>
                      <a:pt x="1675535" y="249838"/>
                      <a:pt x="2001847" y="1162985"/>
                      <a:pt x="2016224" y="1499022"/>
                    </a:cubicBezTo>
                    <a:cubicBezTo>
                      <a:pt x="2016224" y="1784665"/>
                      <a:pt x="1784665" y="2016224"/>
                      <a:pt x="1499022" y="2016224"/>
                    </a:cubicBezTo>
                    <a:lnTo>
                      <a:pt x="517202" y="2016224"/>
                    </a:lnTo>
                    <a:cubicBezTo>
                      <a:pt x="231559" y="2016224"/>
                      <a:pt x="0" y="1784665"/>
                      <a:pt x="0" y="14990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ounded Rectangle 20">
                <a:extLst>
                  <a:ext uri="{FF2B5EF4-FFF2-40B4-BE49-F238E27FC236}">
                    <a16:creationId xmlns:a16="http://schemas.microsoft.com/office/drawing/2014/main" id="{FE32424D-11EE-4E6C-84EC-64D460D7D05C}"/>
                  </a:ext>
                </a:extLst>
              </p:cNvPr>
              <p:cNvSpPr/>
              <p:nvPr/>
            </p:nvSpPr>
            <p:spPr>
              <a:xfrm rot="20822172">
                <a:off x="2349692" y="4466317"/>
                <a:ext cx="1812545" cy="1144588"/>
              </a:xfrm>
              <a:custGeom>
                <a:avLst/>
                <a:gdLst>
                  <a:gd name="connsiteX0" fmla="*/ 181659 w 2016224"/>
                  <a:gd name="connsiteY0" fmla="*/ 0 h 1270554"/>
                  <a:gd name="connsiteX1" fmla="*/ 1908881 w 2016224"/>
                  <a:gd name="connsiteY1" fmla="*/ 262442 h 1270554"/>
                  <a:gd name="connsiteX2" fmla="*/ 2016224 w 2016224"/>
                  <a:gd name="connsiteY2" fmla="*/ 753352 h 1270554"/>
                  <a:gd name="connsiteX3" fmla="*/ 1499022 w 2016224"/>
                  <a:gd name="connsiteY3" fmla="*/ 1270554 h 1270554"/>
                  <a:gd name="connsiteX4" fmla="*/ 517202 w 2016224"/>
                  <a:gd name="connsiteY4" fmla="*/ 1270554 h 1270554"/>
                  <a:gd name="connsiteX5" fmla="*/ 0 w 2016224"/>
                  <a:gd name="connsiteY5" fmla="*/ 753352 h 1270554"/>
                  <a:gd name="connsiteX6" fmla="*/ 181659 w 2016224"/>
                  <a:gd name="connsiteY6" fmla="*/ 0 h 1270554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6224" h="1273207">
                    <a:moveTo>
                      <a:pt x="170132" y="0"/>
                    </a:moveTo>
                    <a:cubicBezTo>
                      <a:pt x="823292" y="85075"/>
                      <a:pt x="1203397" y="143700"/>
                      <a:pt x="1908881" y="265095"/>
                    </a:cubicBezTo>
                    <a:cubicBezTo>
                      <a:pt x="1970783" y="462532"/>
                      <a:pt x="2011360" y="642304"/>
                      <a:pt x="2016224" y="756005"/>
                    </a:cubicBezTo>
                    <a:cubicBezTo>
                      <a:pt x="2016224" y="1041648"/>
                      <a:pt x="1784665" y="1273207"/>
                      <a:pt x="1499022" y="1273207"/>
                    </a:cubicBezTo>
                    <a:lnTo>
                      <a:pt x="517202" y="1273207"/>
                    </a:lnTo>
                    <a:cubicBezTo>
                      <a:pt x="231559" y="1273207"/>
                      <a:pt x="0" y="1041648"/>
                      <a:pt x="0" y="756005"/>
                    </a:cubicBezTo>
                    <a:cubicBezTo>
                      <a:pt x="5758" y="637302"/>
                      <a:pt x="107653" y="194008"/>
                      <a:pt x="170132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Oval 24">
                <a:extLst>
                  <a:ext uri="{FF2B5EF4-FFF2-40B4-BE49-F238E27FC236}">
                    <a16:creationId xmlns:a16="http://schemas.microsoft.com/office/drawing/2014/main" id="{ABFA0A3E-2353-4B24-A955-C332FDD6B0D9}"/>
                  </a:ext>
                </a:extLst>
              </p:cNvPr>
              <p:cNvSpPr/>
              <p:nvPr/>
            </p:nvSpPr>
            <p:spPr>
              <a:xfrm rot="19922172">
                <a:off x="2956377" y="5401284"/>
                <a:ext cx="158978" cy="158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21A3221A-23E8-4BDD-82C9-C1FC9151B1D6}"/>
                  </a:ext>
                </a:extLst>
              </p:cNvPr>
              <p:cNvSpPr/>
              <p:nvPr/>
            </p:nvSpPr>
            <p:spPr>
              <a:xfrm rot="19922172">
                <a:off x="3287720" y="5052607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6FDDB04B-7A62-4C4C-BA44-F5716B5B6CB6}"/>
                  </a:ext>
                </a:extLst>
              </p:cNvPr>
              <p:cNvSpPr/>
              <p:nvPr/>
            </p:nvSpPr>
            <p:spPr>
              <a:xfrm rot="19922172">
                <a:off x="2951182" y="505229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Oval 27">
                <a:extLst>
                  <a:ext uri="{FF2B5EF4-FFF2-40B4-BE49-F238E27FC236}">
                    <a16:creationId xmlns:a16="http://schemas.microsoft.com/office/drawing/2014/main" id="{3BAADFC8-1104-4EF6-AD7E-E383970210E8}"/>
                  </a:ext>
                </a:extLst>
              </p:cNvPr>
              <p:cNvSpPr/>
              <p:nvPr/>
            </p:nvSpPr>
            <p:spPr>
              <a:xfrm rot="19922172">
                <a:off x="3015455" y="4704628"/>
                <a:ext cx="214669" cy="214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Oval 28">
                <a:extLst>
                  <a:ext uri="{FF2B5EF4-FFF2-40B4-BE49-F238E27FC236}">
                    <a16:creationId xmlns:a16="http://schemas.microsoft.com/office/drawing/2014/main" id="{B89DA8BA-66B3-413D-93A2-6AE0841419E6}"/>
                  </a:ext>
                </a:extLst>
              </p:cNvPr>
              <p:cNvSpPr/>
              <p:nvPr/>
            </p:nvSpPr>
            <p:spPr>
              <a:xfrm rot="19922172">
                <a:off x="3403392" y="5279807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29">
                <a:extLst>
                  <a:ext uri="{FF2B5EF4-FFF2-40B4-BE49-F238E27FC236}">
                    <a16:creationId xmlns:a16="http://schemas.microsoft.com/office/drawing/2014/main" id="{C7E3F04D-A368-47A8-92AF-416C5540A9E7}"/>
                  </a:ext>
                </a:extLst>
              </p:cNvPr>
              <p:cNvSpPr/>
              <p:nvPr/>
            </p:nvSpPr>
            <p:spPr>
              <a:xfrm rot="19922172">
                <a:off x="3465934" y="483475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1BC0ECCB-1064-4857-9495-176772231209}"/>
                  </a:ext>
                </a:extLst>
              </p:cNvPr>
              <p:cNvSpPr/>
              <p:nvPr/>
            </p:nvSpPr>
            <p:spPr>
              <a:xfrm rot="19922172">
                <a:off x="2867137" y="4322821"/>
                <a:ext cx="158978" cy="158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7CA03612-2BBD-44D4-B06C-ADBEB1478473}"/>
                  </a:ext>
                </a:extLst>
              </p:cNvPr>
              <p:cNvSpPr/>
              <p:nvPr/>
            </p:nvSpPr>
            <p:spPr>
              <a:xfrm rot="19922172">
                <a:off x="2626403" y="3199517"/>
                <a:ext cx="79488" cy="7948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FE284D83-DF90-46CA-B101-E1727A929319}"/>
                  </a:ext>
                </a:extLst>
              </p:cNvPr>
              <p:cNvSpPr/>
              <p:nvPr/>
            </p:nvSpPr>
            <p:spPr>
              <a:xfrm rot="19922172">
                <a:off x="2881892" y="3974591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B4591A72-0897-40FD-A9FE-A5F009A7400D}"/>
                  </a:ext>
                </a:extLst>
              </p:cNvPr>
              <p:cNvSpPr/>
              <p:nvPr/>
            </p:nvSpPr>
            <p:spPr>
              <a:xfrm rot="19922172">
                <a:off x="3232413" y="4332626"/>
                <a:ext cx="214669" cy="21466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195B87E1-535D-4B7B-8368-AB469294FD71}"/>
                  </a:ext>
                </a:extLst>
              </p:cNvPr>
              <p:cNvSpPr/>
              <p:nvPr/>
            </p:nvSpPr>
            <p:spPr>
              <a:xfrm rot="19922172">
                <a:off x="3114166" y="4068024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20A66E3E-761F-4FFC-B7DB-6C899A56DC79}"/>
                  </a:ext>
                </a:extLst>
              </p:cNvPr>
              <p:cNvSpPr/>
              <p:nvPr/>
            </p:nvSpPr>
            <p:spPr>
              <a:xfrm rot="19922172">
                <a:off x="2740899" y="3591706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ounded Rectangle 24">
                <a:extLst>
                  <a:ext uri="{FF2B5EF4-FFF2-40B4-BE49-F238E27FC236}">
                    <a16:creationId xmlns:a16="http://schemas.microsoft.com/office/drawing/2014/main" id="{95907ABB-F20F-488A-AB34-2F7EB9695552}"/>
                  </a:ext>
                </a:extLst>
              </p:cNvPr>
              <p:cNvSpPr/>
              <p:nvPr/>
            </p:nvSpPr>
            <p:spPr>
              <a:xfrm rot="20822172">
                <a:off x="2323230" y="2856728"/>
                <a:ext cx="903882" cy="176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25" name="Group 37">
                <a:extLst>
                  <a:ext uri="{FF2B5EF4-FFF2-40B4-BE49-F238E27FC236}">
                    <a16:creationId xmlns:a16="http://schemas.microsoft.com/office/drawing/2014/main" id="{B535F8AA-CB6B-4625-917B-254F8FD750D7}"/>
                  </a:ext>
                </a:extLst>
              </p:cNvPr>
              <p:cNvGrpSpPr/>
              <p:nvPr/>
            </p:nvGrpSpPr>
            <p:grpSpPr>
              <a:xfrm rot="6970873">
                <a:off x="2773997" y="3162587"/>
                <a:ext cx="1029449" cy="711925"/>
                <a:chOff x="7088933" y="2427715"/>
                <a:chExt cx="895505" cy="619296"/>
              </a:xfrm>
            </p:grpSpPr>
            <p:sp>
              <p:nvSpPr>
                <p:cNvPr id="26" name="Flowchart: Terminator 38">
                  <a:extLst>
                    <a:ext uri="{FF2B5EF4-FFF2-40B4-BE49-F238E27FC236}">
                      <a16:creationId xmlns:a16="http://schemas.microsoft.com/office/drawing/2014/main" id="{C9A391CF-0232-4F82-B816-A789EC84E415}"/>
                    </a:ext>
                  </a:extLst>
                </p:cNvPr>
                <p:cNvSpPr/>
                <p:nvPr/>
              </p:nvSpPr>
              <p:spPr>
                <a:xfrm rot="2666605">
                  <a:off x="7516438" y="2427715"/>
                  <a:ext cx="468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7" name="Flowchart: Terminator 39">
                  <a:extLst>
                    <a:ext uri="{FF2B5EF4-FFF2-40B4-BE49-F238E27FC236}">
                      <a16:creationId xmlns:a16="http://schemas.microsoft.com/office/drawing/2014/main" id="{281B030D-04C3-46FE-8DC5-C07A3B71458C}"/>
                    </a:ext>
                  </a:extLst>
                </p:cNvPr>
                <p:cNvSpPr/>
                <p:nvPr/>
              </p:nvSpPr>
              <p:spPr>
                <a:xfrm rot="2666605">
                  <a:off x="7182429" y="2755702"/>
                  <a:ext cx="576064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8" name="Flowchart: Terminator 40">
                  <a:extLst>
                    <a:ext uri="{FF2B5EF4-FFF2-40B4-BE49-F238E27FC236}">
                      <a16:creationId xmlns:a16="http://schemas.microsoft.com/office/drawing/2014/main" id="{35235566-3097-409A-9277-CE39AA5FED83}"/>
                    </a:ext>
                  </a:extLst>
                </p:cNvPr>
                <p:cNvSpPr/>
                <p:nvPr/>
              </p:nvSpPr>
              <p:spPr>
                <a:xfrm rot="2666605">
                  <a:off x="7332111" y="2581252"/>
                  <a:ext cx="540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9" name="Flowchart: Terminator 41">
                  <a:extLst>
                    <a:ext uri="{FF2B5EF4-FFF2-40B4-BE49-F238E27FC236}">
                      <a16:creationId xmlns:a16="http://schemas.microsoft.com/office/drawing/2014/main" id="{B48A97AB-8E74-45A6-82DD-A4613EF272D5}"/>
                    </a:ext>
                  </a:extLst>
                </p:cNvPr>
                <p:cNvSpPr/>
                <p:nvPr/>
              </p:nvSpPr>
              <p:spPr>
                <a:xfrm rot="2666605">
                  <a:off x="7088933" y="2874233"/>
                  <a:ext cx="432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  <p:grpSp>
        <p:nvGrpSpPr>
          <p:cNvPr id="45" name="Group 90">
            <a:extLst>
              <a:ext uri="{FF2B5EF4-FFF2-40B4-BE49-F238E27FC236}">
                <a16:creationId xmlns:a16="http://schemas.microsoft.com/office/drawing/2014/main" id="{9A9DF1EE-6DA8-400A-A18A-8CDFE65401FD}"/>
              </a:ext>
            </a:extLst>
          </p:cNvPr>
          <p:cNvGrpSpPr/>
          <p:nvPr userDrawn="1"/>
        </p:nvGrpSpPr>
        <p:grpSpPr>
          <a:xfrm>
            <a:off x="5110630" y="3918631"/>
            <a:ext cx="2202045" cy="2684948"/>
            <a:chOff x="7596534" y="1781236"/>
            <a:chExt cx="3532564" cy="4307246"/>
          </a:xfrm>
        </p:grpSpPr>
        <p:grpSp>
          <p:nvGrpSpPr>
            <p:cNvPr id="46" name="Group 43">
              <a:extLst>
                <a:ext uri="{FF2B5EF4-FFF2-40B4-BE49-F238E27FC236}">
                  <a16:creationId xmlns:a16="http://schemas.microsoft.com/office/drawing/2014/main" id="{E186074A-6640-4585-BBAE-DC8DDC9F42BA}"/>
                </a:ext>
              </a:extLst>
            </p:cNvPr>
            <p:cNvGrpSpPr/>
            <p:nvPr/>
          </p:nvGrpSpPr>
          <p:grpSpPr>
            <a:xfrm>
              <a:off x="8868300" y="3762813"/>
              <a:ext cx="989035" cy="2325669"/>
              <a:chOff x="6660232" y="3023478"/>
              <a:chExt cx="1152128" cy="2709174"/>
            </a:xfrm>
          </p:grpSpPr>
          <p:grpSp>
            <p:nvGrpSpPr>
              <p:cNvPr id="86" name="Group 44">
                <a:extLst>
                  <a:ext uri="{FF2B5EF4-FFF2-40B4-BE49-F238E27FC236}">
                    <a16:creationId xmlns:a16="http://schemas.microsoft.com/office/drawing/2014/main" id="{B6762540-A5D7-40B1-A8F2-C7EB3E604AD4}"/>
                  </a:ext>
                </a:extLst>
              </p:cNvPr>
              <p:cNvGrpSpPr/>
              <p:nvPr/>
            </p:nvGrpSpPr>
            <p:grpSpPr>
              <a:xfrm rot="5400000">
                <a:off x="5910032" y="3902442"/>
                <a:ext cx="2652420" cy="1008000"/>
                <a:chOff x="3215725" y="3292527"/>
                <a:chExt cx="2652420" cy="1008000"/>
              </a:xfrm>
            </p:grpSpPr>
            <p:sp>
              <p:nvSpPr>
                <p:cNvPr id="90" name="Block Arc 48">
                  <a:extLst>
                    <a:ext uri="{FF2B5EF4-FFF2-40B4-BE49-F238E27FC236}">
                      <a16:creationId xmlns:a16="http://schemas.microsoft.com/office/drawing/2014/main" id="{96C8646F-EBA7-4E3B-BF4D-E1A5EC80AB58}"/>
                    </a:ext>
                  </a:extLst>
                </p:cNvPr>
                <p:cNvSpPr/>
                <p:nvPr/>
              </p:nvSpPr>
              <p:spPr>
                <a:xfrm rot="5400000">
                  <a:off x="4855267" y="3287648"/>
                  <a:ext cx="1008000" cy="1017757"/>
                </a:xfrm>
                <a:prstGeom prst="blockArc">
                  <a:avLst>
                    <a:gd name="adj1" fmla="val 10800000"/>
                    <a:gd name="adj2" fmla="val 9456"/>
                    <a:gd name="adj3" fmla="val 106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49">
                  <a:extLst>
                    <a:ext uri="{FF2B5EF4-FFF2-40B4-BE49-F238E27FC236}">
                      <a16:creationId xmlns:a16="http://schemas.microsoft.com/office/drawing/2014/main" id="{925A319C-1D00-4C9D-AF35-A46F9B5E1FA8}"/>
                    </a:ext>
                  </a:extLst>
                </p:cNvPr>
                <p:cNvSpPr/>
                <p:nvPr/>
              </p:nvSpPr>
              <p:spPr>
                <a:xfrm rot="10800000">
                  <a:off x="3215725" y="4192527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2" name="Rectangle 50">
                  <a:extLst>
                    <a:ext uri="{FF2B5EF4-FFF2-40B4-BE49-F238E27FC236}">
                      <a16:creationId xmlns:a16="http://schemas.microsoft.com/office/drawing/2014/main" id="{EC280730-A7F4-4471-8B8A-B894CD254D07}"/>
                    </a:ext>
                  </a:extLst>
                </p:cNvPr>
                <p:cNvSpPr/>
                <p:nvPr/>
              </p:nvSpPr>
              <p:spPr>
                <a:xfrm rot="10800000">
                  <a:off x="3215725" y="3294974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5828C01A-D18D-4FDB-B166-106947AF7750}"/>
                  </a:ext>
                </a:extLst>
              </p:cNvPr>
              <p:cNvSpPr/>
              <p:nvPr/>
            </p:nvSpPr>
            <p:spPr>
              <a:xfrm>
                <a:off x="6660232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8" name="Rounded Rectangle 32">
                <a:extLst>
                  <a:ext uri="{FF2B5EF4-FFF2-40B4-BE49-F238E27FC236}">
                    <a16:creationId xmlns:a16="http://schemas.microsoft.com/office/drawing/2014/main" id="{53FE1E6D-1C7A-41A3-9153-93B8AF805A57}"/>
                  </a:ext>
                </a:extLst>
              </p:cNvPr>
              <p:cNvSpPr/>
              <p:nvPr/>
            </p:nvSpPr>
            <p:spPr>
              <a:xfrm>
                <a:off x="7632350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9" name="Round Same Side Corner Rectangle 30">
                <a:extLst>
                  <a:ext uri="{FF2B5EF4-FFF2-40B4-BE49-F238E27FC236}">
                    <a16:creationId xmlns:a16="http://schemas.microsoft.com/office/drawing/2014/main" id="{1F497A4F-4F25-45B7-B6DA-F55B66236EB2}"/>
                  </a:ext>
                </a:extLst>
              </p:cNvPr>
              <p:cNvSpPr/>
              <p:nvPr/>
            </p:nvSpPr>
            <p:spPr>
              <a:xfrm rot="10800000">
                <a:off x="6840241" y="4038397"/>
                <a:ext cx="789554" cy="15885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7" name="Oval 51">
              <a:extLst>
                <a:ext uri="{FF2B5EF4-FFF2-40B4-BE49-F238E27FC236}">
                  <a16:creationId xmlns:a16="http://schemas.microsoft.com/office/drawing/2014/main" id="{291AE251-49B1-4D1D-AF8D-1F8C047C3E93}"/>
                </a:ext>
              </a:extLst>
            </p:cNvPr>
            <p:cNvSpPr/>
            <p:nvPr/>
          </p:nvSpPr>
          <p:spPr>
            <a:xfrm rot="19922172">
              <a:off x="9413601" y="5367261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52">
              <a:extLst>
                <a:ext uri="{FF2B5EF4-FFF2-40B4-BE49-F238E27FC236}">
                  <a16:creationId xmlns:a16="http://schemas.microsoft.com/office/drawing/2014/main" id="{494E9313-B7B9-4709-81D4-A754519D6C97}"/>
                </a:ext>
              </a:extLst>
            </p:cNvPr>
            <p:cNvSpPr/>
            <p:nvPr/>
          </p:nvSpPr>
          <p:spPr>
            <a:xfrm rot="19922172">
              <a:off x="9414186" y="5216395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53">
              <a:extLst>
                <a:ext uri="{FF2B5EF4-FFF2-40B4-BE49-F238E27FC236}">
                  <a16:creationId xmlns:a16="http://schemas.microsoft.com/office/drawing/2014/main" id="{8D4DBF6B-4242-4E79-8D88-3369B336BB96}"/>
                </a:ext>
              </a:extLst>
            </p:cNvPr>
            <p:cNvSpPr/>
            <p:nvPr/>
          </p:nvSpPr>
          <p:spPr>
            <a:xfrm rot="19922172">
              <a:off x="9160816" y="5090898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54">
              <a:extLst>
                <a:ext uri="{FF2B5EF4-FFF2-40B4-BE49-F238E27FC236}">
                  <a16:creationId xmlns:a16="http://schemas.microsoft.com/office/drawing/2014/main" id="{247AEA0C-0CBC-479F-B259-34BA9D836A08}"/>
                </a:ext>
              </a:extLst>
            </p:cNvPr>
            <p:cNvSpPr/>
            <p:nvPr/>
          </p:nvSpPr>
          <p:spPr>
            <a:xfrm rot="19922172">
              <a:off x="9225092" y="4743230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5">
              <a:extLst>
                <a:ext uri="{FF2B5EF4-FFF2-40B4-BE49-F238E27FC236}">
                  <a16:creationId xmlns:a16="http://schemas.microsoft.com/office/drawing/2014/main" id="{F3621BFA-7731-4D0E-A3C2-D176C4E4D9CB}"/>
                </a:ext>
              </a:extLst>
            </p:cNvPr>
            <p:cNvSpPr/>
            <p:nvPr/>
          </p:nvSpPr>
          <p:spPr>
            <a:xfrm rot="19922172">
              <a:off x="9331244" y="5671742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6">
              <a:extLst>
                <a:ext uri="{FF2B5EF4-FFF2-40B4-BE49-F238E27FC236}">
                  <a16:creationId xmlns:a16="http://schemas.microsoft.com/office/drawing/2014/main" id="{1F42FDA3-BA5C-41EB-B533-ED35EBCF2924}"/>
                </a:ext>
              </a:extLst>
            </p:cNvPr>
            <p:cNvSpPr/>
            <p:nvPr/>
          </p:nvSpPr>
          <p:spPr>
            <a:xfrm rot="19922172">
              <a:off x="9305062" y="4473525"/>
              <a:ext cx="158978" cy="1589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7">
              <a:extLst>
                <a:ext uri="{FF2B5EF4-FFF2-40B4-BE49-F238E27FC236}">
                  <a16:creationId xmlns:a16="http://schemas.microsoft.com/office/drawing/2014/main" id="{12E4FF05-E0B4-4881-9822-B16D3B5247B7}"/>
                </a:ext>
              </a:extLst>
            </p:cNvPr>
            <p:cNvSpPr/>
            <p:nvPr/>
          </p:nvSpPr>
          <p:spPr>
            <a:xfrm rot="19922172">
              <a:off x="9068678" y="4293265"/>
              <a:ext cx="129469" cy="1294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58">
              <a:extLst>
                <a:ext uri="{FF2B5EF4-FFF2-40B4-BE49-F238E27FC236}">
                  <a16:creationId xmlns:a16="http://schemas.microsoft.com/office/drawing/2014/main" id="{C5EC5520-49AB-4C00-85AF-60578204CB3A}"/>
                </a:ext>
              </a:extLst>
            </p:cNvPr>
            <p:cNvSpPr/>
            <p:nvPr/>
          </p:nvSpPr>
          <p:spPr>
            <a:xfrm rot="19922172">
              <a:off x="9347918" y="4261172"/>
              <a:ext cx="110234" cy="1102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Oval 59">
              <a:extLst>
                <a:ext uri="{FF2B5EF4-FFF2-40B4-BE49-F238E27FC236}">
                  <a16:creationId xmlns:a16="http://schemas.microsoft.com/office/drawing/2014/main" id="{F9CBE5B1-2180-49EF-BA5F-4038FD903B53}"/>
                </a:ext>
              </a:extLst>
            </p:cNvPr>
            <p:cNvSpPr/>
            <p:nvPr/>
          </p:nvSpPr>
          <p:spPr>
            <a:xfrm rot="19922172">
              <a:off x="9488278" y="4986708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60">
              <a:extLst>
                <a:ext uri="{FF2B5EF4-FFF2-40B4-BE49-F238E27FC236}">
                  <a16:creationId xmlns:a16="http://schemas.microsoft.com/office/drawing/2014/main" id="{B72682CB-0C5E-4458-B362-DE8478321583}"/>
                </a:ext>
              </a:extLst>
            </p:cNvPr>
            <p:cNvSpPr/>
            <p:nvPr/>
          </p:nvSpPr>
          <p:spPr>
            <a:xfrm rot="19922172">
              <a:off x="9230283" y="5514488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61">
              <a:extLst>
                <a:ext uri="{FF2B5EF4-FFF2-40B4-BE49-F238E27FC236}">
                  <a16:creationId xmlns:a16="http://schemas.microsoft.com/office/drawing/2014/main" id="{03FD38DE-5D36-4450-A372-317245256AE0}"/>
                </a:ext>
              </a:extLst>
            </p:cNvPr>
            <p:cNvSpPr/>
            <p:nvPr/>
          </p:nvSpPr>
          <p:spPr>
            <a:xfrm rot="19922172">
              <a:off x="9515886" y="4104569"/>
              <a:ext cx="129469" cy="1294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62">
              <a:extLst>
                <a:ext uri="{FF2B5EF4-FFF2-40B4-BE49-F238E27FC236}">
                  <a16:creationId xmlns:a16="http://schemas.microsoft.com/office/drawing/2014/main" id="{4FEBC1D6-0B05-46A1-BFF5-2F8513D82909}"/>
                </a:ext>
              </a:extLst>
            </p:cNvPr>
            <p:cNvSpPr/>
            <p:nvPr/>
          </p:nvSpPr>
          <p:spPr>
            <a:xfrm>
              <a:off x="7596534" y="2710959"/>
              <a:ext cx="648072" cy="648072"/>
            </a:xfrm>
            <a:prstGeom prst="ellipse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Oval 63">
              <a:extLst>
                <a:ext uri="{FF2B5EF4-FFF2-40B4-BE49-F238E27FC236}">
                  <a16:creationId xmlns:a16="http://schemas.microsoft.com/office/drawing/2014/main" id="{0699872A-F143-497E-8170-A3FCEEB06158}"/>
                </a:ext>
              </a:extLst>
            </p:cNvPr>
            <p:cNvSpPr/>
            <p:nvPr/>
          </p:nvSpPr>
          <p:spPr>
            <a:xfrm>
              <a:off x="9038780" y="1781236"/>
              <a:ext cx="648072" cy="648072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64">
              <a:extLst>
                <a:ext uri="{FF2B5EF4-FFF2-40B4-BE49-F238E27FC236}">
                  <a16:creationId xmlns:a16="http://schemas.microsoft.com/office/drawing/2014/main" id="{C3F0D2F3-AF66-438A-A6ED-155C39648C4E}"/>
                </a:ext>
              </a:extLst>
            </p:cNvPr>
            <p:cNvSpPr/>
            <p:nvPr/>
          </p:nvSpPr>
          <p:spPr>
            <a:xfrm>
              <a:off x="10000279" y="2020519"/>
              <a:ext cx="648072" cy="648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5">
              <a:extLst>
                <a:ext uri="{FF2B5EF4-FFF2-40B4-BE49-F238E27FC236}">
                  <a16:creationId xmlns:a16="http://schemas.microsoft.com/office/drawing/2014/main" id="{8853FD0B-84D5-4907-B2CB-69C47D4199CF}"/>
                </a:ext>
              </a:extLst>
            </p:cNvPr>
            <p:cNvSpPr/>
            <p:nvPr/>
          </p:nvSpPr>
          <p:spPr>
            <a:xfrm>
              <a:off x="8077282" y="2020519"/>
              <a:ext cx="648072" cy="64807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6">
              <a:extLst>
                <a:ext uri="{FF2B5EF4-FFF2-40B4-BE49-F238E27FC236}">
                  <a16:creationId xmlns:a16="http://schemas.microsoft.com/office/drawing/2014/main" id="{B168E562-E190-40FA-8572-05672380C38D}"/>
                </a:ext>
              </a:extLst>
            </p:cNvPr>
            <p:cNvSpPr/>
            <p:nvPr/>
          </p:nvSpPr>
          <p:spPr>
            <a:xfrm>
              <a:off x="10481026" y="2710959"/>
              <a:ext cx="648072" cy="648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63" name="Straight Connector 67">
              <a:extLst>
                <a:ext uri="{FF2B5EF4-FFF2-40B4-BE49-F238E27FC236}">
                  <a16:creationId xmlns:a16="http://schemas.microsoft.com/office/drawing/2014/main" id="{24108B1C-00F9-44ED-B87B-A5B5F25913D3}"/>
                </a:ext>
              </a:extLst>
            </p:cNvPr>
            <p:cNvCxnSpPr>
              <a:cxnSpLocks/>
              <a:stCxn id="72" idx="0"/>
              <a:endCxn id="59" idx="4"/>
            </p:cNvCxnSpPr>
            <p:nvPr/>
          </p:nvCxnSpPr>
          <p:spPr>
            <a:xfrm flipH="1" flipV="1">
              <a:off x="9362814" y="2429306"/>
              <a:ext cx="2" cy="150740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8">
              <a:extLst>
                <a:ext uri="{FF2B5EF4-FFF2-40B4-BE49-F238E27FC236}">
                  <a16:creationId xmlns:a16="http://schemas.microsoft.com/office/drawing/2014/main" id="{93228CEC-DDC3-4F16-9AC0-A8C6A3F78250}"/>
                </a:ext>
              </a:extLst>
            </p:cNvPr>
            <p:cNvCxnSpPr>
              <a:cxnSpLocks/>
              <a:stCxn id="72" idx="0"/>
              <a:endCxn id="75" idx="4"/>
            </p:cNvCxnSpPr>
            <p:nvPr/>
          </p:nvCxnSpPr>
          <p:spPr>
            <a:xfrm flipH="1" flipV="1">
              <a:off x="8882068" y="3257398"/>
              <a:ext cx="480749" cy="6793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9">
              <a:extLst>
                <a:ext uri="{FF2B5EF4-FFF2-40B4-BE49-F238E27FC236}">
                  <a16:creationId xmlns:a16="http://schemas.microsoft.com/office/drawing/2014/main" id="{C107A31D-E89C-4C38-A931-B193EB9820AB}"/>
                </a:ext>
              </a:extLst>
            </p:cNvPr>
            <p:cNvCxnSpPr>
              <a:cxnSpLocks/>
              <a:stCxn id="72" idx="0"/>
              <a:endCxn id="76" idx="4"/>
            </p:cNvCxnSpPr>
            <p:nvPr/>
          </p:nvCxnSpPr>
          <p:spPr>
            <a:xfrm flipV="1">
              <a:off x="9362818" y="3257398"/>
              <a:ext cx="480749" cy="6793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70">
              <a:extLst>
                <a:ext uri="{FF2B5EF4-FFF2-40B4-BE49-F238E27FC236}">
                  <a16:creationId xmlns:a16="http://schemas.microsoft.com/office/drawing/2014/main" id="{C87F6541-468A-4CD8-8446-A53B93D63A26}"/>
                </a:ext>
              </a:extLst>
            </p:cNvPr>
            <p:cNvCxnSpPr>
              <a:cxnSpLocks/>
              <a:stCxn id="72" idx="0"/>
              <a:endCxn id="62" idx="2"/>
            </p:cNvCxnSpPr>
            <p:nvPr/>
          </p:nvCxnSpPr>
          <p:spPr>
            <a:xfrm flipV="1">
              <a:off x="9362814" y="3034995"/>
              <a:ext cx="1118210" cy="901718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81">
              <a:extLst>
                <a:ext uri="{FF2B5EF4-FFF2-40B4-BE49-F238E27FC236}">
                  <a16:creationId xmlns:a16="http://schemas.microsoft.com/office/drawing/2014/main" id="{351302FD-2560-4499-90FA-2B91E6CEA603}"/>
                </a:ext>
              </a:extLst>
            </p:cNvPr>
            <p:cNvSpPr/>
            <p:nvPr/>
          </p:nvSpPr>
          <p:spPr>
            <a:xfrm>
              <a:off x="8720130" y="2343757"/>
              <a:ext cx="611784" cy="1566250"/>
            </a:xfrm>
            <a:custGeom>
              <a:avLst/>
              <a:gdLst>
                <a:gd name="connsiteX0" fmla="*/ 506994 w 506994"/>
                <a:gd name="connsiteY0" fmla="*/ 1566249 h 1566249"/>
                <a:gd name="connsiteX1" fmla="*/ 321398 w 506994"/>
                <a:gd name="connsiteY1" fmla="*/ 113168 h 1566249"/>
                <a:gd name="connsiteX2" fmla="*/ 0 w 506994"/>
                <a:gd name="connsiteY2" fmla="*/ 0 h 1566249"/>
                <a:gd name="connsiteX3" fmla="*/ 0 w 506994"/>
                <a:gd name="connsiteY3" fmla="*/ 0 h 15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94" h="1566249">
                  <a:moveTo>
                    <a:pt x="506994" y="1566249"/>
                  </a:moveTo>
                  <a:lnTo>
                    <a:pt x="321398" y="1131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Freeform 114">
              <a:extLst>
                <a:ext uri="{FF2B5EF4-FFF2-40B4-BE49-F238E27FC236}">
                  <a16:creationId xmlns:a16="http://schemas.microsoft.com/office/drawing/2014/main" id="{46000E58-722D-4856-AAA0-E30FF2E604D8}"/>
                </a:ext>
              </a:extLst>
            </p:cNvPr>
            <p:cNvSpPr/>
            <p:nvPr/>
          </p:nvSpPr>
          <p:spPr>
            <a:xfrm flipH="1">
              <a:off x="9400241" y="2343757"/>
              <a:ext cx="611784" cy="1566250"/>
            </a:xfrm>
            <a:custGeom>
              <a:avLst/>
              <a:gdLst>
                <a:gd name="connsiteX0" fmla="*/ 506994 w 506994"/>
                <a:gd name="connsiteY0" fmla="*/ 1566249 h 1566249"/>
                <a:gd name="connsiteX1" fmla="*/ 321398 w 506994"/>
                <a:gd name="connsiteY1" fmla="*/ 113168 h 1566249"/>
                <a:gd name="connsiteX2" fmla="*/ 0 w 506994"/>
                <a:gd name="connsiteY2" fmla="*/ 0 h 1566249"/>
                <a:gd name="connsiteX3" fmla="*/ 0 w 506994"/>
                <a:gd name="connsiteY3" fmla="*/ 0 h 15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94" h="1566249">
                  <a:moveTo>
                    <a:pt x="506994" y="1566249"/>
                  </a:moveTo>
                  <a:lnTo>
                    <a:pt x="321398" y="1131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69" name="Straight Connector 73">
              <a:extLst>
                <a:ext uri="{FF2B5EF4-FFF2-40B4-BE49-F238E27FC236}">
                  <a16:creationId xmlns:a16="http://schemas.microsoft.com/office/drawing/2014/main" id="{0BF78CBC-E539-48B6-81E1-32B79CD5012B}"/>
                </a:ext>
              </a:extLst>
            </p:cNvPr>
            <p:cNvCxnSpPr>
              <a:cxnSpLocks/>
              <a:stCxn id="58" idx="6"/>
              <a:endCxn id="72" idx="0"/>
            </p:cNvCxnSpPr>
            <p:nvPr/>
          </p:nvCxnSpPr>
          <p:spPr>
            <a:xfrm>
              <a:off x="8244605" y="3034995"/>
              <a:ext cx="1118211" cy="901718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74">
              <a:extLst>
                <a:ext uri="{FF2B5EF4-FFF2-40B4-BE49-F238E27FC236}">
                  <a16:creationId xmlns:a16="http://schemas.microsoft.com/office/drawing/2014/main" id="{6C5E7682-70ED-4CC8-BC8A-2132FCBD5AA9}"/>
                </a:ext>
              </a:extLst>
            </p:cNvPr>
            <p:cNvCxnSpPr>
              <a:stCxn id="72" idx="0"/>
              <a:endCxn id="74" idx="7"/>
            </p:cNvCxnSpPr>
            <p:nvPr/>
          </p:nvCxnSpPr>
          <p:spPr>
            <a:xfrm flipH="1" flipV="1">
              <a:off x="8630445" y="3461990"/>
              <a:ext cx="732370" cy="47472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5">
              <a:extLst>
                <a:ext uri="{FF2B5EF4-FFF2-40B4-BE49-F238E27FC236}">
                  <a16:creationId xmlns:a16="http://schemas.microsoft.com/office/drawing/2014/main" id="{E1AB77C4-C84F-485D-A186-108BD3C0C4EB}"/>
                </a:ext>
              </a:extLst>
            </p:cNvPr>
            <p:cNvCxnSpPr>
              <a:cxnSpLocks/>
              <a:stCxn id="72" idx="0"/>
              <a:endCxn id="73" idx="1"/>
            </p:cNvCxnSpPr>
            <p:nvPr/>
          </p:nvCxnSpPr>
          <p:spPr>
            <a:xfrm flipV="1">
              <a:off x="9362814" y="3461990"/>
              <a:ext cx="732370" cy="47472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6">
              <a:extLst>
                <a:ext uri="{FF2B5EF4-FFF2-40B4-BE49-F238E27FC236}">
                  <a16:creationId xmlns:a16="http://schemas.microsoft.com/office/drawing/2014/main" id="{CD183CFC-3E78-400A-8660-34C388181B31}"/>
                </a:ext>
              </a:extLst>
            </p:cNvPr>
            <p:cNvSpPr/>
            <p:nvPr/>
          </p:nvSpPr>
          <p:spPr>
            <a:xfrm>
              <a:off x="9255482" y="3936714"/>
              <a:ext cx="214669" cy="2146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Oval 77">
              <a:extLst>
                <a:ext uri="{FF2B5EF4-FFF2-40B4-BE49-F238E27FC236}">
                  <a16:creationId xmlns:a16="http://schemas.microsoft.com/office/drawing/2014/main" id="{1E6F01ED-615B-49EA-A0FE-38158F586A5F}"/>
                </a:ext>
              </a:extLst>
            </p:cNvPr>
            <p:cNvSpPr/>
            <p:nvPr/>
          </p:nvSpPr>
          <p:spPr>
            <a:xfrm>
              <a:off x="10000278" y="3367084"/>
              <a:ext cx="648072" cy="648072"/>
            </a:xfrm>
            <a:prstGeom prst="ellipse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8">
              <a:extLst>
                <a:ext uri="{FF2B5EF4-FFF2-40B4-BE49-F238E27FC236}">
                  <a16:creationId xmlns:a16="http://schemas.microsoft.com/office/drawing/2014/main" id="{A00ECA07-B11A-4EA2-80B3-64D2653FA211}"/>
                </a:ext>
              </a:extLst>
            </p:cNvPr>
            <p:cNvSpPr/>
            <p:nvPr/>
          </p:nvSpPr>
          <p:spPr>
            <a:xfrm>
              <a:off x="8077282" y="3367084"/>
              <a:ext cx="648072" cy="648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9">
              <a:extLst>
                <a:ext uri="{FF2B5EF4-FFF2-40B4-BE49-F238E27FC236}">
                  <a16:creationId xmlns:a16="http://schemas.microsoft.com/office/drawing/2014/main" id="{EE107385-97B4-41E2-93E1-D4FEB1589F79}"/>
                </a:ext>
              </a:extLst>
            </p:cNvPr>
            <p:cNvSpPr/>
            <p:nvPr/>
          </p:nvSpPr>
          <p:spPr>
            <a:xfrm>
              <a:off x="8558031" y="2609329"/>
              <a:ext cx="648072" cy="648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80">
              <a:extLst>
                <a:ext uri="{FF2B5EF4-FFF2-40B4-BE49-F238E27FC236}">
                  <a16:creationId xmlns:a16="http://schemas.microsoft.com/office/drawing/2014/main" id="{D24E625D-CC01-4FD8-AA52-FECCC63C1636}"/>
                </a:ext>
              </a:extLst>
            </p:cNvPr>
            <p:cNvSpPr/>
            <p:nvPr/>
          </p:nvSpPr>
          <p:spPr>
            <a:xfrm>
              <a:off x="9519529" y="2609329"/>
              <a:ext cx="648072" cy="64807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Donut 1">
              <a:extLst>
                <a:ext uri="{FF2B5EF4-FFF2-40B4-BE49-F238E27FC236}">
                  <a16:creationId xmlns:a16="http://schemas.microsoft.com/office/drawing/2014/main" id="{71205558-5D45-4FE5-86F3-198FE527DF32}"/>
                </a:ext>
              </a:extLst>
            </p:cNvPr>
            <p:cNvSpPr/>
            <p:nvPr/>
          </p:nvSpPr>
          <p:spPr>
            <a:xfrm>
              <a:off x="9652056" y="2726931"/>
              <a:ext cx="372568" cy="412868"/>
            </a:xfrm>
            <a:custGeom>
              <a:avLst/>
              <a:gdLst/>
              <a:ahLst/>
              <a:cxnLst/>
              <a:rect l="l" t="t" r="r" b="b"/>
              <a:pathLst>
                <a:path w="3573863" h="3960440">
                  <a:moveTo>
                    <a:pt x="1778235" y="2854144"/>
                  </a:moveTo>
                  <a:cubicBezTo>
                    <a:pt x="1630806" y="2921039"/>
                    <a:pt x="1485756" y="2976063"/>
                    <a:pt x="1346395" y="3019665"/>
                  </a:cubicBezTo>
                  <a:cubicBezTo>
                    <a:pt x="1449229" y="3443341"/>
                    <a:pt x="1614264" y="3717505"/>
                    <a:pt x="1800200" y="3717505"/>
                  </a:cubicBezTo>
                  <a:cubicBezTo>
                    <a:pt x="1981797" y="3717505"/>
                    <a:pt x="2143458" y="3455988"/>
                    <a:pt x="2246629" y="3049019"/>
                  </a:cubicBezTo>
                  <a:cubicBezTo>
                    <a:pt x="2095629" y="2998005"/>
                    <a:pt x="1938082" y="2933129"/>
                    <a:pt x="1778235" y="2854144"/>
                  </a:cubicBezTo>
                  <a:close/>
                  <a:moveTo>
                    <a:pt x="1266675" y="2564179"/>
                  </a:moveTo>
                  <a:lnTo>
                    <a:pt x="1299457" y="2790710"/>
                  </a:lnTo>
                  <a:cubicBezTo>
                    <a:pt x="1367662" y="2767618"/>
                    <a:pt x="1437614" y="2740949"/>
                    <a:pt x="1508914" y="2711076"/>
                  </a:cubicBezTo>
                  <a:cubicBezTo>
                    <a:pt x="1464441" y="2687582"/>
                    <a:pt x="1420733" y="2661738"/>
                    <a:pt x="1377054" y="2634978"/>
                  </a:cubicBezTo>
                  <a:close/>
                  <a:moveTo>
                    <a:pt x="2333774" y="2560277"/>
                  </a:moveTo>
                  <a:cubicBezTo>
                    <a:pt x="2295625" y="2584830"/>
                    <a:pt x="2256319" y="2608268"/>
                    <a:pt x="2216371" y="2631332"/>
                  </a:cubicBezTo>
                  <a:lnTo>
                    <a:pt x="2055143" y="2720029"/>
                  </a:lnTo>
                  <a:cubicBezTo>
                    <a:pt x="2137322" y="2758240"/>
                    <a:pt x="2218112" y="2791558"/>
                    <a:pt x="2296361" y="2820732"/>
                  </a:cubicBezTo>
                  <a:cubicBezTo>
                    <a:pt x="2311421" y="2737872"/>
                    <a:pt x="2324309" y="2650858"/>
                    <a:pt x="2333774" y="2560277"/>
                  </a:cubicBezTo>
                  <a:close/>
                  <a:moveTo>
                    <a:pt x="2938347" y="2115420"/>
                  </a:moveTo>
                  <a:cubicBezTo>
                    <a:pt x="2833874" y="2209266"/>
                    <a:pt x="2717689" y="2301450"/>
                    <a:pt x="2591514" y="2390104"/>
                  </a:cubicBezTo>
                  <a:cubicBezTo>
                    <a:pt x="2577332" y="2568819"/>
                    <a:pt x="2551964" y="2738541"/>
                    <a:pt x="2518016" y="2895802"/>
                  </a:cubicBezTo>
                  <a:cubicBezTo>
                    <a:pt x="2567345" y="2910267"/>
                    <a:pt x="2615150" y="2922759"/>
                    <a:pt x="2661232" y="2933072"/>
                  </a:cubicBezTo>
                  <a:cubicBezTo>
                    <a:pt x="2712976" y="2857644"/>
                    <a:pt x="2799843" y="2808312"/>
                    <a:pt x="2898232" y="2808312"/>
                  </a:cubicBezTo>
                  <a:cubicBezTo>
                    <a:pt x="3002730" y="2808312"/>
                    <a:pt x="3094231" y="2863960"/>
                    <a:pt x="3143840" y="2947770"/>
                  </a:cubicBezTo>
                  <a:cubicBezTo>
                    <a:pt x="3206751" y="2930092"/>
                    <a:pt x="3253488" y="2897708"/>
                    <a:pt x="3281582" y="2851851"/>
                  </a:cubicBezTo>
                  <a:cubicBezTo>
                    <a:pt x="3377140" y="2695873"/>
                    <a:pt x="3235870" y="2418527"/>
                    <a:pt x="2938347" y="2115420"/>
                  </a:cubicBezTo>
                  <a:close/>
                  <a:moveTo>
                    <a:pt x="653371" y="2086408"/>
                  </a:moveTo>
                  <a:cubicBezTo>
                    <a:pt x="358768" y="2375931"/>
                    <a:pt x="216958" y="2642817"/>
                    <a:pt x="306838" y="2798494"/>
                  </a:cubicBezTo>
                  <a:cubicBezTo>
                    <a:pt x="395033" y="2951251"/>
                    <a:pt x="687498" y="2964353"/>
                    <a:pt x="1074605" y="2860911"/>
                  </a:cubicBezTo>
                  <a:cubicBezTo>
                    <a:pt x="1044150" y="2711390"/>
                    <a:pt x="1021245" y="2551128"/>
                    <a:pt x="1007054" y="2383079"/>
                  </a:cubicBezTo>
                  <a:cubicBezTo>
                    <a:pt x="877997" y="2286402"/>
                    <a:pt x="759493" y="2186798"/>
                    <a:pt x="653371" y="2086408"/>
                  </a:cubicBezTo>
                  <a:close/>
                  <a:moveTo>
                    <a:pt x="2606852" y="1818110"/>
                  </a:moveTo>
                  <a:cubicBezTo>
                    <a:pt x="2609297" y="1871560"/>
                    <a:pt x="2610200" y="1925632"/>
                    <a:pt x="2610200" y="1980220"/>
                  </a:cubicBezTo>
                  <a:lnTo>
                    <a:pt x="2607655" y="2082108"/>
                  </a:lnTo>
                  <a:cubicBezTo>
                    <a:pt x="2664327" y="2040229"/>
                    <a:pt x="2718004" y="1997635"/>
                    <a:pt x="2768733" y="1954977"/>
                  </a:cubicBezTo>
                  <a:cubicBezTo>
                    <a:pt x="2718041" y="1909108"/>
                    <a:pt x="2663841" y="1863560"/>
                    <a:pt x="2606852" y="1818110"/>
                  </a:cubicBezTo>
                  <a:close/>
                  <a:moveTo>
                    <a:pt x="995280" y="1792420"/>
                  </a:moveTo>
                  <a:cubicBezTo>
                    <a:pt x="935444" y="1837415"/>
                    <a:pt x="878912" y="1882984"/>
                    <a:pt x="825924" y="1928708"/>
                  </a:cubicBezTo>
                  <a:cubicBezTo>
                    <a:pt x="877915" y="1975725"/>
                    <a:pt x="933502" y="2022554"/>
                    <a:pt x="992040" y="2069282"/>
                  </a:cubicBezTo>
                  <a:cubicBezTo>
                    <a:pt x="990470" y="2039771"/>
                    <a:pt x="990200" y="2010073"/>
                    <a:pt x="990200" y="1980220"/>
                  </a:cubicBezTo>
                  <a:close/>
                  <a:moveTo>
                    <a:pt x="1800199" y="1584251"/>
                  </a:moveTo>
                  <a:cubicBezTo>
                    <a:pt x="1999044" y="1584251"/>
                    <a:pt x="2160239" y="1745446"/>
                    <a:pt x="2160239" y="1944291"/>
                  </a:cubicBezTo>
                  <a:cubicBezTo>
                    <a:pt x="2160239" y="2143136"/>
                    <a:pt x="1999044" y="2304331"/>
                    <a:pt x="1800199" y="2304331"/>
                  </a:cubicBezTo>
                  <a:cubicBezTo>
                    <a:pt x="1601354" y="2304331"/>
                    <a:pt x="1440159" y="2143136"/>
                    <a:pt x="1440159" y="1944291"/>
                  </a:cubicBezTo>
                  <a:cubicBezTo>
                    <a:pt x="1440159" y="1745446"/>
                    <a:pt x="1601354" y="1584251"/>
                    <a:pt x="1800199" y="1584251"/>
                  </a:cubicBezTo>
                  <a:close/>
                  <a:moveTo>
                    <a:pt x="1799180" y="1292973"/>
                  </a:moveTo>
                  <a:cubicBezTo>
                    <a:pt x="1709473" y="1337408"/>
                    <a:pt x="1618838" y="1386220"/>
                    <a:pt x="1527839" y="1438759"/>
                  </a:cubicBezTo>
                  <a:cubicBezTo>
                    <a:pt x="1430103" y="1495187"/>
                    <a:pt x="1336299" y="1553400"/>
                    <a:pt x="1247277" y="1612889"/>
                  </a:cubicBezTo>
                  <a:cubicBezTo>
                    <a:pt x="1237518" y="1731224"/>
                    <a:pt x="1233135" y="1854154"/>
                    <a:pt x="1233135" y="1980220"/>
                  </a:cubicBezTo>
                  <a:lnTo>
                    <a:pt x="1242214" y="2256132"/>
                  </a:lnTo>
                  <a:cubicBezTo>
                    <a:pt x="1325337" y="2314701"/>
                    <a:pt x="1412868" y="2372018"/>
                    <a:pt x="1503964" y="2427827"/>
                  </a:cubicBezTo>
                  <a:cubicBezTo>
                    <a:pt x="1597846" y="2485344"/>
                    <a:pt x="1691436" y="2538760"/>
                    <a:pt x="1784393" y="2586751"/>
                  </a:cubicBezTo>
                  <a:cubicBezTo>
                    <a:pt x="1886614" y="2536574"/>
                    <a:pt x="1990519" y="2481211"/>
                    <a:pt x="2094904" y="2420944"/>
                  </a:cubicBezTo>
                  <a:cubicBezTo>
                    <a:pt x="2186771" y="2367905"/>
                    <a:pt x="2275164" y="2313288"/>
                    <a:pt x="2359234" y="2257296"/>
                  </a:cubicBezTo>
                  <a:cubicBezTo>
                    <a:pt x="2364812" y="2167101"/>
                    <a:pt x="2367265" y="2074538"/>
                    <a:pt x="2367265" y="1980220"/>
                  </a:cubicBezTo>
                  <a:lnTo>
                    <a:pt x="2355768" y="1630798"/>
                  </a:lnTo>
                  <a:cubicBezTo>
                    <a:pt x="2273382" y="1572781"/>
                    <a:pt x="2186657" y="1516029"/>
                    <a:pt x="2096435" y="1460755"/>
                  </a:cubicBezTo>
                  <a:cubicBezTo>
                    <a:pt x="1996852" y="1399746"/>
                    <a:pt x="1897599" y="1343351"/>
                    <a:pt x="1799180" y="1292973"/>
                  </a:cubicBezTo>
                  <a:close/>
                  <a:moveTo>
                    <a:pt x="2285222" y="1081939"/>
                  </a:moveTo>
                  <a:cubicBezTo>
                    <a:pt x="2215903" y="1106831"/>
                    <a:pt x="2144721" y="1134831"/>
                    <a:pt x="2072395" y="1166375"/>
                  </a:cubicBezTo>
                  <a:cubicBezTo>
                    <a:pt x="2123126" y="1193433"/>
                    <a:pt x="2173254" y="1222917"/>
                    <a:pt x="2223344" y="1253604"/>
                  </a:cubicBezTo>
                  <a:lnTo>
                    <a:pt x="2324429" y="1318442"/>
                  </a:lnTo>
                  <a:cubicBezTo>
                    <a:pt x="2313395" y="1236228"/>
                    <a:pt x="2300359" y="1157186"/>
                    <a:pt x="2285222" y="1081939"/>
                  </a:cubicBezTo>
                  <a:close/>
                  <a:moveTo>
                    <a:pt x="1317316" y="1072756"/>
                  </a:moveTo>
                  <a:cubicBezTo>
                    <a:pt x="1302241" y="1146918"/>
                    <a:pt x="1288992" y="1224776"/>
                    <a:pt x="1278338" y="1305859"/>
                  </a:cubicBezTo>
                  <a:cubicBezTo>
                    <a:pt x="1319937" y="1279161"/>
                    <a:pt x="1362772" y="1253543"/>
                    <a:pt x="1406371" y="1228371"/>
                  </a:cubicBezTo>
                  <a:lnTo>
                    <a:pt x="1529166" y="1160817"/>
                  </a:lnTo>
                  <a:cubicBezTo>
                    <a:pt x="1457109" y="1128012"/>
                    <a:pt x="1386248" y="1098795"/>
                    <a:pt x="1317316" y="1072756"/>
                  </a:cubicBezTo>
                  <a:close/>
                  <a:moveTo>
                    <a:pt x="2999167" y="931965"/>
                  </a:moveTo>
                  <a:cubicBezTo>
                    <a:pt x="2863797" y="929602"/>
                    <a:pt x="2695165" y="956643"/>
                    <a:pt x="2505705" y="1011187"/>
                  </a:cubicBezTo>
                  <a:cubicBezTo>
                    <a:pt x="2540918" y="1162557"/>
                    <a:pt x="2567684" y="1326382"/>
                    <a:pt x="2585126" y="1499198"/>
                  </a:cubicBezTo>
                  <a:cubicBezTo>
                    <a:pt x="2715788" y="1596638"/>
                    <a:pt x="2835744" y="1697107"/>
                    <a:pt x="2943147" y="1798370"/>
                  </a:cubicBezTo>
                  <a:cubicBezTo>
                    <a:pt x="3255545" y="1499362"/>
                    <a:pt x="3408394" y="1221406"/>
                    <a:pt x="3315904" y="1061209"/>
                  </a:cubicBezTo>
                  <a:cubicBezTo>
                    <a:pt x="3266970" y="976452"/>
                    <a:pt x="3155149" y="934688"/>
                    <a:pt x="2999167" y="931965"/>
                  </a:cubicBezTo>
                  <a:close/>
                  <a:moveTo>
                    <a:pt x="638815" y="915787"/>
                  </a:moveTo>
                  <a:cubicBezTo>
                    <a:pt x="482814" y="914444"/>
                    <a:pt x="369943" y="953278"/>
                    <a:pt x="318816" y="1036731"/>
                  </a:cubicBezTo>
                  <a:cubicBezTo>
                    <a:pt x="287500" y="1087848"/>
                    <a:pt x="281619" y="1151999"/>
                    <a:pt x="300317" y="1225375"/>
                  </a:cubicBezTo>
                  <a:cubicBezTo>
                    <a:pt x="453717" y="1230852"/>
                    <a:pt x="576064" y="1357222"/>
                    <a:pt x="576064" y="1512168"/>
                  </a:cubicBezTo>
                  <a:cubicBezTo>
                    <a:pt x="576064" y="1559570"/>
                    <a:pt x="564614" y="1604297"/>
                    <a:pt x="543189" y="1643149"/>
                  </a:cubicBezTo>
                  <a:cubicBezTo>
                    <a:pt x="577674" y="1684387"/>
                    <a:pt x="615806" y="1726058"/>
                    <a:pt x="656975" y="1768243"/>
                  </a:cubicBezTo>
                  <a:cubicBezTo>
                    <a:pt x="764771" y="1670077"/>
                    <a:pt x="885233" y="1573151"/>
                    <a:pt x="1016791" y="1480089"/>
                  </a:cubicBezTo>
                  <a:cubicBezTo>
                    <a:pt x="1034643" y="1309060"/>
                    <a:pt x="1062149" y="1147092"/>
                    <a:pt x="1097625" y="997448"/>
                  </a:cubicBezTo>
                  <a:cubicBezTo>
                    <a:pt x="922693" y="944833"/>
                    <a:pt x="766343" y="916885"/>
                    <a:pt x="638815" y="915787"/>
                  </a:cubicBezTo>
                  <a:close/>
                  <a:moveTo>
                    <a:pt x="1800200" y="242935"/>
                  </a:moveTo>
                  <a:cubicBezTo>
                    <a:pt x="1628632" y="242935"/>
                    <a:pt x="1474860" y="476364"/>
                    <a:pt x="1371457" y="845375"/>
                  </a:cubicBezTo>
                  <a:cubicBezTo>
                    <a:pt x="1510785" y="893390"/>
                    <a:pt x="1655544" y="953061"/>
                    <a:pt x="1802618" y="1024206"/>
                  </a:cubicBezTo>
                  <a:cubicBezTo>
                    <a:pt x="1948575" y="956462"/>
                    <a:pt x="2092393" y="899996"/>
                    <a:pt x="2231205" y="855254"/>
                  </a:cubicBezTo>
                  <a:cubicBezTo>
                    <a:pt x="2203972" y="756128"/>
                    <a:pt x="2173100" y="666602"/>
                    <a:pt x="2138735" y="588741"/>
                  </a:cubicBezTo>
                  <a:cubicBezTo>
                    <a:pt x="1989649" y="579063"/>
                    <a:pt x="1872207" y="454685"/>
                    <a:pt x="1872207" y="302877"/>
                  </a:cubicBezTo>
                  <a:lnTo>
                    <a:pt x="1876505" y="260249"/>
                  </a:lnTo>
                  <a:cubicBezTo>
                    <a:pt x="1851965" y="248332"/>
                    <a:pt x="1826288" y="242935"/>
                    <a:pt x="1800200" y="242935"/>
                  </a:cubicBezTo>
                  <a:close/>
                  <a:moveTo>
                    <a:pt x="1800200" y="0"/>
                  </a:moveTo>
                  <a:cubicBezTo>
                    <a:pt x="1869864" y="0"/>
                    <a:pt x="1937474" y="21500"/>
                    <a:pt x="2001400" y="62841"/>
                  </a:cubicBezTo>
                  <a:cubicBezTo>
                    <a:pt x="2046831" y="32440"/>
                    <a:pt x="2101480" y="14845"/>
                    <a:pt x="2160239" y="14845"/>
                  </a:cubicBezTo>
                  <a:cubicBezTo>
                    <a:pt x="2319315" y="14845"/>
                    <a:pt x="2448271" y="143801"/>
                    <a:pt x="2448271" y="302877"/>
                  </a:cubicBezTo>
                  <a:cubicBezTo>
                    <a:pt x="2448271" y="390874"/>
                    <a:pt x="2408810" y="469655"/>
                    <a:pt x="2345781" y="521503"/>
                  </a:cubicBezTo>
                  <a:cubicBezTo>
                    <a:pt x="2383927" y="603296"/>
                    <a:pt x="2417431" y="693947"/>
                    <a:pt x="2447297" y="791609"/>
                  </a:cubicBezTo>
                  <a:cubicBezTo>
                    <a:pt x="2970165" y="657950"/>
                    <a:pt x="3387629" y="699569"/>
                    <a:pt x="3526292" y="939741"/>
                  </a:cubicBezTo>
                  <a:cubicBezTo>
                    <a:pt x="3666393" y="1182403"/>
                    <a:pt x="3488654" y="1570199"/>
                    <a:pt x="3103466" y="1960424"/>
                  </a:cubicBezTo>
                  <a:cubicBezTo>
                    <a:pt x="3470949" y="2355583"/>
                    <a:pt x="3633606" y="2742288"/>
                    <a:pt x="3488732" y="2978761"/>
                  </a:cubicBezTo>
                  <a:cubicBezTo>
                    <a:pt x="3428277" y="3077440"/>
                    <a:pt x="3320191" y="3140292"/>
                    <a:pt x="3176550" y="3166836"/>
                  </a:cubicBezTo>
                  <a:cubicBezTo>
                    <a:pt x="3145985" y="3291955"/>
                    <a:pt x="3032902" y="3384376"/>
                    <a:pt x="2898232" y="3384376"/>
                  </a:cubicBezTo>
                  <a:cubicBezTo>
                    <a:pt x="2756837" y="3384376"/>
                    <a:pt x="2639238" y="3282493"/>
                    <a:pt x="2615411" y="3148031"/>
                  </a:cubicBezTo>
                  <a:cubicBezTo>
                    <a:pt x="2565981" y="3138986"/>
                    <a:pt x="2515458" y="3127210"/>
                    <a:pt x="2463844" y="3113602"/>
                  </a:cubicBezTo>
                  <a:cubicBezTo>
                    <a:pt x="2318011" y="3625660"/>
                    <a:pt x="2075098" y="3960440"/>
                    <a:pt x="1800200" y="3960440"/>
                  </a:cubicBezTo>
                  <a:cubicBezTo>
                    <a:pt x="1519205" y="3960440"/>
                    <a:pt x="1271629" y="3610643"/>
                    <a:pt x="1127186" y="3079228"/>
                  </a:cubicBezTo>
                  <a:cubicBezTo>
                    <a:pt x="627082" y="3198995"/>
                    <a:pt x="230836" y="3152724"/>
                    <a:pt x="96450" y="2919961"/>
                  </a:cubicBezTo>
                  <a:cubicBezTo>
                    <a:pt x="-40561" y="2682651"/>
                    <a:pt x="126404" y="2306537"/>
                    <a:pt x="494549" y="1925523"/>
                  </a:cubicBezTo>
                  <a:lnTo>
                    <a:pt x="373580" y="1785812"/>
                  </a:lnTo>
                  <a:cubicBezTo>
                    <a:pt x="346850" y="1795631"/>
                    <a:pt x="317974" y="1800200"/>
                    <a:pt x="288032" y="1800200"/>
                  </a:cubicBezTo>
                  <a:cubicBezTo>
                    <a:pt x="128956" y="1800200"/>
                    <a:pt x="0" y="1671244"/>
                    <a:pt x="0" y="1512168"/>
                  </a:cubicBezTo>
                  <a:cubicBezTo>
                    <a:pt x="0" y="1428111"/>
                    <a:pt x="36006" y="1352464"/>
                    <a:pt x="94065" y="1300493"/>
                  </a:cubicBezTo>
                  <a:cubicBezTo>
                    <a:pt x="43643" y="1149446"/>
                    <a:pt x="47337" y="1014823"/>
                    <a:pt x="111666" y="909822"/>
                  </a:cubicBezTo>
                  <a:cubicBezTo>
                    <a:pt x="253078" y="678998"/>
                    <a:pt x="655099" y="644207"/>
                    <a:pt x="1156926" y="780244"/>
                  </a:cubicBezTo>
                  <a:cubicBezTo>
                    <a:pt x="1303899" y="305876"/>
                    <a:pt x="1537438" y="0"/>
                    <a:pt x="18002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8" name="Oval 12287">
              <a:extLst>
                <a:ext uri="{FF2B5EF4-FFF2-40B4-BE49-F238E27FC236}">
                  <a16:creationId xmlns:a16="http://schemas.microsoft.com/office/drawing/2014/main" id="{73764D22-262D-41E0-BB6E-5D15799E16D4}"/>
                </a:ext>
              </a:extLst>
            </p:cNvPr>
            <p:cNvSpPr/>
            <p:nvPr/>
          </p:nvSpPr>
          <p:spPr>
            <a:xfrm>
              <a:off x="8218554" y="2157258"/>
              <a:ext cx="376297" cy="374916"/>
            </a:xfrm>
            <a:custGeom>
              <a:avLst/>
              <a:gdLst/>
              <a:ahLst/>
              <a:cxnLst/>
              <a:rect l="l" t="t" r="r" b="b"/>
              <a:pathLst>
                <a:path w="3960440" h="3945921">
                  <a:moveTo>
                    <a:pt x="1598844" y="0"/>
                  </a:moveTo>
                  <a:cubicBezTo>
                    <a:pt x="1857342" y="0"/>
                    <a:pt x="2066896" y="209554"/>
                    <a:pt x="2066896" y="468052"/>
                  </a:cubicBezTo>
                  <a:cubicBezTo>
                    <a:pt x="2066896" y="646802"/>
                    <a:pt x="1966694" y="802149"/>
                    <a:pt x="1818364" y="879058"/>
                  </a:cubicBezTo>
                  <a:lnTo>
                    <a:pt x="1965948" y="1429850"/>
                  </a:lnTo>
                  <a:cubicBezTo>
                    <a:pt x="2234183" y="1439289"/>
                    <a:pt x="2449559" y="1654793"/>
                    <a:pt x="2458766" y="1923094"/>
                  </a:cubicBezTo>
                  <a:lnTo>
                    <a:pt x="3052787" y="2082261"/>
                  </a:lnTo>
                  <a:cubicBezTo>
                    <a:pt x="3115207" y="1899813"/>
                    <a:pt x="3288586" y="1769556"/>
                    <a:pt x="3492388" y="1769556"/>
                  </a:cubicBezTo>
                  <a:cubicBezTo>
                    <a:pt x="3750886" y="1769556"/>
                    <a:pt x="3960440" y="1979110"/>
                    <a:pt x="3960440" y="2237608"/>
                  </a:cubicBezTo>
                  <a:cubicBezTo>
                    <a:pt x="3960440" y="2496106"/>
                    <a:pt x="3750886" y="2705660"/>
                    <a:pt x="3492388" y="2705660"/>
                  </a:cubicBezTo>
                  <a:cubicBezTo>
                    <a:pt x="3255123" y="2705660"/>
                    <a:pt x="3059091" y="2529117"/>
                    <a:pt x="3030620" y="2299941"/>
                  </a:cubicBezTo>
                  <a:lnTo>
                    <a:pt x="2422827" y="2137084"/>
                  </a:lnTo>
                  <a:cubicBezTo>
                    <a:pt x="2374914" y="2257246"/>
                    <a:pt x="2282973" y="2354960"/>
                    <a:pt x="2166800" y="2410258"/>
                  </a:cubicBezTo>
                  <a:lnTo>
                    <a:pt x="2329067" y="3015847"/>
                  </a:lnTo>
                  <a:cubicBezTo>
                    <a:pt x="2559464" y="3043136"/>
                    <a:pt x="2737303" y="3239734"/>
                    <a:pt x="2737303" y="3477869"/>
                  </a:cubicBezTo>
                  <a:cubicBezTo>
                    <a:pt x="2737303" y="3736367"/>
                    <a:pt x="2527749" y="3945921"/>
                    <a:pt x="2269251" y="3945921"/>
                  </a:cubicBezTo>
                  <a:cubicBezTo>
                    <a:pt x="2010753" y="3945921"/>
                    <a:pt x="1801199" y="3736367"/>
                    <a:pt x="1801199" y="3477869"/>
                  </a:cubicBezTo>
                  <a:cubicBezTo>
                    <a:pt x="1801199" y="3274904"/>
                    <a:pt x="1930388" y="3102113"/>
                    <a:pt x="2111643" y="3038969"/>
                  </a:cubicBezTo>
                  <a:lnTo>
                    <a:pt x="1956503" y="2459980"/>
                  </a:lnTo>
                  <a:cubicBezTo>
                    <a:pt x="1952432" y="2460875"/>
                    <a:pt x="1948330" y="2460923"/>
                    <a:pt x="1944216" y="2460923"/>
                  </a:cubicBezTo>
                  <a:cubicBezTo>
                    <a:pt x="1742647" y="2460923"/>
                    <a:pt x="1568040" y="2345487"/>
                    <a:pt x="1484865" y="2176122"/>
                  </a:cubicBezTo>
                  <a:lnTo>
                    <a:pt x="930415" y="2324686"/>
                  </a:lnTo>
                  <a:cubicBezTo>
                    <a:pt x="904712" y="2556716"/>
                    <a:pt x="707355" y="2736304"/>
                    <a:pt x="468052" y="2736304"/>
                  </a:cubicBezTo>
                  <a:cubicBezTo>
                    <a:pt x="209554" y="2736304"/>
                    <a:pt x="0" y="2526750"/>
                    <a:pt x="0" y="2268252"/>
                  </a:cubicBezTo>
                  <a:cubicBezTo>
                    <a:pt x="0" y="2009754"/>
                    <a:pt x="209554" y="1800200"/>
                    <a:pt x="468052" y="1800200"/>
                  </a:cubicBezTo>
                  <a:cubicBezTo>
                    <a:pt x="669892" y="1800200"/>
                    <a:pt x="841893" y="1927961"/>
                    <a:pt x="906009" y="2107606"/>
                  </a:cubicBezTo>
                  <a:lnTo>
                    <a:pt x="1429897" y="1967231"/>
                  </a:lnTo>
                  <a:cubicBezTo>
                    <a:pt x="1427753" y="1959679"/>
                    <a:pt x="1427584" y="1952005"/>
                    <a:pt x="1427584" y="1944291"/>
                  </a:cubicBezTo>
                  <a:cubicBezTo>
                    <a:pt x="1427584" y="1727054"/>
                    <a:pt x="1561663" y="1541133"/>
                    <a:pt x="1751891" y="1465536"/>
                  </a:cubicBezTo>
                  <a:lnTo>
                    <a:pt x="1609736" y="935006"/>
                  </a:lnTo>
                  <a:cubicBezTo>
                    <a:pt x="1606130" y="936062"/>
                    <a:pt x="1602492" y="936104"/>
                    <a:pt x="1598844" y="936104"/>
                  </a:cubicBezTo>
                  <a:cubicBezTo>
                    <a:pt x="1340346" y="936104"/>
                    <a:pt x="1130792" y="726550"/>
                    <a:pt x="1130792" y="468052"/>
                  </a:cubicBezTo>
                  <a:cubicBezTo>
                    <a:pt x="1130792" y="209554"/>
                    <a:pt x="1340346" y="0"/>
                    <a:pt x="15988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21">
              <a:extLst>
                <a:ext uri="{FF2B5EF4-FFF2-40B4-BE49-F238E27FC236}">
                  <a16:creationId xmlns:a16="http://schemas.microsoft.com/office/drawing/2014/main" id="{22CA323B-B40D-4A8E-BAEF-69A56A589D0A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8195918" y="3533697"/>
              <a:ext cx="387594" cy="314845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Isosceles Triangle 20">
              <a:extLst>
                <a:ext uri="{FF2B5EF4-FFF2-40B4-BE49-F238E27FC236}">
                  <a16:creationId xmlns:a16="http://schemas.microsoft.com/office/drawing/2014/main" id="{EF7F4D77-5FBA-4518-8543-D7F17981C5FB}"/>
                </a:ext>
              </a:extLst>
            </p:cNvPr>
            <p:cNvSpPr>
              <a:spLocks noChangeAspect="1"/>
            </p:cNvSpPr>
            <p:nvPr/>
          </p:nvSpPr>
          <p:spPr>
            <a:xfrm rot="8201235">
              <a:off x="10168705" y="2165710"/>
              <a:ext cx="322962" cy="356093"/>
            </a:xfrm>
            <a:custGeom>
              <a:avLst/>
              <a:gdLst/>
              <a:ahLst/>
              <a:cxn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rapezoid 10">
              <a:extLst>
                <a:ext uri="{FF2B5EF4-FFF2-40B4-BE49-F238E27FC236}">
                  <a16:creationId xmlns:a16="http://schemas.microsoft.com/office/drawing/2014/main" id="{47720B91-299E-430E-807C-95C9B4AF5F10}"/>
                </a:ext>
              </a:extLst>
            </p:cNvPr>
            <p:cNvSpPr/>
            <p:nvPr/>
          </p:nvSpPr>
          <p:spPr>
            <a:xfrm>
              <a:off x="10154968" y="3527975"/>
              <a:ext cx="343151" cy="342750"/>
            </a:xfrm>
            <a:custGeom>
              <a:avLst/>
              <a:gdLst/>
              <a:ahLst/>
              <a:cxnLst/>
              <a:rect l="l" t="t" r="r" b="b"/>
              <a:pathLst>
                <a:path w="3910377" h="3905794">
                  <a:moveTo>
                    <a:pt x="1" y="3797782"/>
                  </a:moveTo>
                  <a:lnTo>
                    <a:pt x="3910377" y="3797782"/>
                  </a:lnTo>
                  <a:lnTo>
                    <a:pt x="3910377" y="3905794"/>
                  </a:lnTo>
                  <a:lnTo>
                    <a:pt x="1" y="3905794"/>
                  </a:lnTo>
                  <a:close/>
                  <a:moveTo>
                    <a:pt x="1757257" y="3353296"/>
                  </a:moveTo>
                  <a:cubicBezTo>
                    <a:pt x="1690135" y="3353296"/>
                    <a:pt x="1635721" y="3407710"/>
                    <a:pt x="1635721" y="3474832"/>
                  </a:cubicBezTo>
                  <a:cubicBezTo>
                    <a:pt x="1635721" y="3541954"/>
                    <a:pt x="1690135" y="3596368"/>
                    <a:pt x="1757257" y="3596368"/>
                  </a:cubicBezTo>
                  <a:lnTo>
                    <a:pt x="2187409" y="3596368"/>
                  </a:lnTo>
                  <a:cubicBezTo>
                    <a:pt x="2254531" y="3596368"/>
                    <a:pt x="2308945" y="3541954"/>
                    <a:pt x="2308945" y="3474832"/>
                  </a:cubicBezTo>
                  <a:cubicBezTo>
                    <a:pt x="2308945" y="3407710"/>
                    <a:pt x="2254531" y="3353296"/>
                    <a:pt x="2187409" y="3353296"/>
                  </a:cubicBezTo>
                  <a:close/>
                  <a:moveTo>
                    <a:pt x="492288" y="2449553"/>
                  </a:moveTo>
                  <a:lnTo>
                    <a:pt x="472244" y="2517369"/>
                  </a:lnTo>
                  <a:lnTo>
                    <a:pt x="3438134" y="2517369"/>
                  </a:lnTo>
                  <a:lnTo>
                    <a:pt x="3418090" y="2449553"/>
                  </a:lnTo>
                  <a:close/>
                  <a:moveTo>
                    <a:pt x="432162" y="2249610"/>
                  </a:moveTo>
                  <a:lnTo>
                    <a:pt x="3478215" y="2249610"/>
                  </a:lnTo>
                  <a:lnTo>
                    <a:pt x="3910377" y="3711740"/>
                  </a:lnTo>
                  <a:lnTo>
                    <a:pt x="0" y="3711740"/>
                  </a:lnTo>
                  <a:close/>
                  <a:moveTo>
                    <a:pt x="1637280" y="544956"/>
                  </a:moveTo>
                  <a:cubicBezTo>
                    <a:pt x="1626413" y="544956"/>
                    <a:pt x="1615547" y="549102"/>
                    <a:pt x="1607256" y="557393"/>
                  </a:cubicBezTo>
                  <a:lnTo>
                    <a:pt x="796281" y="1368368"/>
                  </a:lnTo>
                  <a:cubicBezTo>
                    <a:pt x="779699" y="1384950"/>
                    <a:pt x="779699" y="1411834"/>
                    <a:pt x="796281" y="1428415"/>
                  </a:cubicBezTo>
                  <a:lnTo>
                    <a:pt x="825565" y="1457699"/>
                  </a:lnTo>
                  <a:cubicBezTo>
                    <a:pt x="842147" y="1474281"/>
                    <a:pt x="869031" y="1474281"/>
                    <a:pt x="885612" y="1457699"/>
                  </a:cubicBezTo>
                  <a:lnTo>
                    <a:pt x="1696588" y="646724"/>
                  </a:lnTo>
                  <a:cubicBezTo>
                    <a:pt x="1713169" y="630143"/>
                    <a:pt x="1713169" y="603258"/>
                    <a:pt x="1696588" y="586677"/>
                  </a:cubicBezTo>
                  <a:lnTo>
                    <a:pt x="1667304" y="557393"/>
                  </a:lnTo>
                  <a:cubicBezTo>
                    <a:pt x="1659013" y="549102"/>
                    <a:pt x="1648146" y="544956"/>
                    <a:pt x="1637280" y="544956"/>
                  </a:cubicBezTo>
                  <a:close/>
                  <a:moveTo>
                    <a:pt x="1372791" y="439020"/>
                  </a:moveTo>
                  <a:cubicBezTo>
                    <a:pt x="1361925" y="439020"/>
                    <a:pt x="1351058" y="443165"/>
                    <a:pt x="1342767" y="451456"/>
                  </a:cubicBezTo>
                  <a:lnTo>
                    <a:pt x="851745" y="942478"/>
                  </a:lnTo>
                  <a:cubicBezTo>
                    <a:pt x="835164" y="959060"/>
                    <a:pt x="835164" y="985944"/>
                    <a:pt x="851745" y="1002526"/>
                  </a:cubicBezTo>
                  <a:lnTo>
                    <a:pt x="881029" y="1031810"/>
                  </a:lnTo>
                  <a:cubicBezTo>
                    <a:pt x="897611" y="1048392"/>
                    <a:pt x="924495" y="1048392"/>
                    <a:pt x="941077" y="1031810"/>
                  </a:cubicBezTo>
                  <a:lnTo>
                    <a:pt x="1432099" y="540788"/>
                  </a:lnTo>
                  <a:cubicBezTo>
                    <a:pt x="1448681" y="524206"/>
                    <a:pt x="1448681" y="497322"/>
                    <a:pt x="1432099" y="480740"/>
                  </a:cubicBezTo>
                  <a:lnTo>
                    <a:pt x="1402815" y="451456"/>
                  </a:lnTo>
                  <a:cubicBezTo>
                    <a:pt x="1394524" y="443165"/>
                    <a:pt x="1383658" y="439020"/>
                    <a:pt x="1372791" y="439020"/>
                  </a:cubicBezTo>
                  <a:close/>
                  <a:moveTo>
                    <a:pt x="864042" y="270000"/>
                  </a:moveTo>
                  <a:lnTo>
                    <a:pt x="2945402" y="270000"/>
                  </a:lnTo>
                  <a:cubicBezTo>
                    <a:pt x="3094522" y="270000"/>
                    <a:pt x="3215407" y="390885"/>
                    <a:pt x="3215407" y="540005"/>
                  </a:cubicBezTo>
                  <a:lnTo>
                    <a:pt x="3215407" y="1619995"/>
                  </a:lnTo>
                  <a:cubicBezTo>
                    <a:pt x="3215407" y="1769115"/>
                    <a:pt x="3094522" y="1890000"/>
                    <a:pt x="2945402" y="1890000"/>
                  </a:cubicBezTo>
                  <a:lnTo>
                    <a:pt x="864042" y="1890000"/>
                  </a:lnTo>
                  <a:cubicBezTo>
                    <a:pt x="714922" y="1890000"/>
                    <a:pt x="594037" y="1769115"/>
                    <a:pt x="594037" y="1619995"/>
                  </a:cubicBezTo>
                  <a:lnTo>
                    <a:pt x="594037" y="540005"/>
                  </a:lnTo>
                  <a:cubicBezTo>
                    <a:pt x="594037" y="390885"/>
                    <a:pt x="714922" y="270000"/>
                    <a:pt x="864042" y="270000"/>
                  </a:cubicBezTo>
                  <a:close/>
                  <a:moveTo>
                    <a:pt x="804042" y="180000"/>
                  </a:moveTo>
                  <a:cubicBezTo>
                    <a:pt x="638353" y="180000"/>
                    <a:pt x="504036" y="314317"/>
                    <a:pt x="504036" y="480006"/>
                  </a:cubicBezTo>
                  <a:lnTo>
                    <a:pt x="504036" y="1679994"/>
                  </a:lnTo>
                  <a:cubicBezTo>
                    <a:pt x="504036" y="1845683"/>
                    <a:pt x="638353" y="1980000"/>
                    <a:pt x="804042" y="1980000"/>
                  </a:cubicBezTo>
                  <a:lnTo>
                    <a:pt x="3027043" y="1980000"/>
                  </a:lnTo>
                  <a:cubicBezTo>
                    <a:pt x="3192732" y="1980000"/>
                    <a:pt x="3327049" y="1845683"/>
                    <a:pt x="3327049" y="1679994"/>
                  </a:cubicBezTo>
                  <a:lnTo>
                    <a:pt x="3327049" y="480006"/>
                  </a:lnTo>
                  <a:cubicBezTo>
                    <a:pt x="3327049" y="314317"/>
                    <a:pt x="3192732" y="180000"/>
                    <a:pt x="3027043" y="180000"/>
                  </a:cubicBezTo>
                  <a:close/>
                  <a:moveTo>
                    <a:pt x="684043" y="0"/>
                  </a:moveTo>
                  <a:lnTo>
                    <a:pt x="3190330" y="0"/>
                  </a:lnTo>
                  <a:cubicBezTo>
                    <a:pt x="3389156" y="0"/>
                    <a:pt x="3550337" y="161181"/>
                    <a:pt x="3550337" y="360007"/>
                  </a:cubicBezTo>
                  <a:lnTo>
                    <a:pt x="3550337" y="1799993"/>
                  </a:lnTo>
                  <a:cubicBezTo>
                    <a:pt x="3550337" y="1998819"/>
                    <a:pt x="3389156" y="2160000"/>
                    <a:pt x="3190330" y="2160000"/>
                  </a:cubicBezTo>
                  <a:lnTo>
                    <a:pt x="684043" y="2160000"/>
                  </a:lnTo>
                  <a:cubicBezTo>
                    <a:pt x="485217" y="2160000"/>
                    <a:pt x="324036" y="1998819"/>
                    <a:pt x="324036" y="1799993"/>
                  </a:cubicBezTo>
                  <a:lnTo>
                    <a:pt x="324036" y="360007"/>
                  </a:lnTo>
                  <a:cubicBezTo>
                    <a:pt x="324036" y="161181"/>
                    <a:pt x="485217" y="0"/>
                    <a:pt x="6840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Oval 7">
              <a:extLst>
                <a:ext uri="{FF2B5EF4-FFF2-40B4-BE49-F238E27FC236}">
                  <a16:creationId xmlns:a16="http://schemas.microsoft.com/office/drawing/2014/main" id="{2BAD1790-B86E-4C66-B53F-7590D2D0A7B4}"/>
                </a:ext>
              </a:extLst>
            </p:cNvPr>
            <p:cNvSpPr/>
            <p:nvPr/>
          </p:nvSpPr>
          <p:spPr>
            <a:xfrm>
              <a:off x="7825561" y="2860634"/>
              <a:ext cx="265478" cy="348722"/>
            </a:xfrm>
            <a:custGeom>
              <a:avLst/>
              <a:gdLst/>
              <a:ahLst/>
              <a:cxnLst/>
              <a:rect l="l" t="t" r="r" b="b"/>
              <a:pathLst>
                <a:path w="3025265" h="3973870">
                  <a:moveTo>
                    <a:pt x="1048235" y="955278"/>
                  </a:moveTo>
                  <a:cubicBezTo>
                    <a:pt x="1143886" y="955278"/>
                    <a:pt x="1221426" y="1089843"/>
                    <a:pt x="1221426" y="1255837"/>
                  </a:cubicBezTo>
                  <a:cubicBezTo>
                    <a:pt x="1221426" y="1421831"/>
                    <a:pt x="1143886" y="1556396"/>
                    <a:pt x="1048235" y="1556396"/>
                  </a:cubicBezTo>
                  <a:cubicBezTo>
                    <a:pt x="952584" y="1556396"/>
                    <a:pt x="875044" y="1421831"/>
                    <a:pt x="875044" y="1255837"/>
                  </a:cubicBezTo>
                  <a:cubicBezTo>
                    <a:pt x="875044" y="1089843"/>
                    <a:pt x="952584" y="955278"/>
                    <a:pt x="1048235" y="955278"/>
                  </a:cubicBezTo>
                  <a:close/>
                  <a:moveTo>
                    <a:pt x="805954" y="648071"/>
                  </a:moveTo>
                  <a:lnTo>
                    <a:pt x="805954" y="1853034"/>
                  </a:lnTo>
                  <a:cubicBezTo>
                    <a:pt x="805954" y="1947724"/>
                    <a:pt x="869395" y="2027597"/>
                    <a:pt x="956357" y="2051540"/>
                  </a:cubicBezTo>
                  <a:lnTo>
                    <a:pt x="956356" y="2473030"/>
                  </a:lnTo>
                  <a:cubicBezTo>
                    <a:pt x="956356" y="2523517"/>
                    <a:pt x="997284" y="2564445"/>
                    <a:pt x="1047771" y="2564445"/>
                  </a:cubicBezTo>
                  <a:cubicBezTo>
                    <a:pt x="1098258" y="2564445"/>
                    <a:pt x="1139186" y="2523517"/>
                    <a:pt x="1139186" y="2473030"/>
                  </a:cubicBezTo>
                  <a:lnTo>
                    <a:pt x="1139186" y="2051828"/>
                  </a:lnTo>
                  <a:cubicBezTo>
                    <a:pt x="1226618" y="2028173"/>
                    <a:pt x="1290517" y="1948066"/>
                    <a:pt x="1290517" y="1853034"/>
                  </a:cubicBezTo>
                  <a:lnTo>
                    <a:pt x="1290517" y="649328"/>
                  </a:lnTo>
                  <a:cubicBezTo>
                    <a:pt x="1740927" y="708507"/>
                    <a:pt x="2088232" y="1094132"/>
                    <a:pt x="2088232" y="1560875"/>
                  </a:cubicBezTo>
                  <a:lnTo>
                    <a:pt x="2088232" y="2137870"/>
                  </a:lnTo>
                  <a:lnTo>
                    <a:pt x="2088233" y="2137870"/>
                  </a:lnTo>
                  <a:lnTo>
                    <a:pt x="2088233" y="3055870"/>
                  </a:lnTo>
                  <a:cubicBezTo>
                    <a:pt x="2088233" y="3562867"/>
                    <a:pt x="1677230" y="3973870"/>
                    <a:pt x="1170233" y="3973870"/>
                  </a:cubicBezTo>
                  <a:lnTo>
                    <a:pt x="918001" y="3973870"/>
                  </a:lnTo>
                  <a:cubicBezTo>
                    <a:pt x="411004" y="3973870"/>
                    <a:pt x="1" y="3562867"/>
                    <a:pt x="1" y="3055870"/>
                  </a:cubicBezTo>
                  <a:lnTo>
                    <a:pt x="1" y="2152339"/>
                  </a:lnTo>
                  <a:lnTo>
                    <a:pt x="0" y="2152339"/>
                  </a:lnTo>
                  <a:lnTo>
                    <a:pt x="0" y="1560875"/>
                  </a:lnTo>
                  <a:cubicBezTo>
                    <a:pt x="0" y="1091278"/>
                    <a:pt x="351565" y="703794"/>
                    <a:pt x="805954" y="648071"/>
                  </a:cubicBezTo>
                  <a:close/>
                  <a:moveTo>
                    <a:pt x="1619797" y="91"/>
                  </a:moveTo>
                  <a:cubicBezTo>
                    <a:pt x="1732841" y="1988"/>
                    <a:pt x="1845389" y="33430"/>
                    <a:pt x="1945434" y="94215"/>
                  </a:cubicBezTo>
                  <a:cubicBezTo>
                    <a:pt x="2133478" y="208468"/>
                    <a:pt x="2249869" y="409692"/>
                    <a:pt x="2255221" y="627780"/>
                  </a:cubicBezTo>
                  <a:lnTo>
                    <a:pt x="2257891" y="627572"/>
                  </a:lnTo>
                  <a:cubicBezTo>
                    <a:pt x="2272309" y="812739"/>
                    <a:pt x="2385479" y="975734"/>
                    <a:pt x="2553934" y="1053951"/>
                  </a:cubicBezTo>
                  <a:cubicBezTo>
                    <a:pt x="2706200" y="1124651"/>
                    <a:pt x="2882234" y="1116149"/>
                    <a:pt x="3025265" y="1032491"/>
                  </a:cubicBezTo>
                  <a:lnTo>
                    <a:pt x="3025265" y="1181594"/>
                  </a:lnTo>
                  <a:cubicBezTo>
                    <a:pt x="2858744" y="1255002"/>
                    <a:pt x="2666516" y="1253932"/>
                    <a:pt x="2497514" y="1175460"/>
                  </a:cubicBezTo>
                  <a:cubicBezTo>
                    <a:pt x="2293602" y="1080779"/>
                    <a:pt x="2153951" y="887555"/>
                    <a:pt x="2128339" y="665512"/>
                  </a:cubicBezTo>
                  <a:lnTo>
                    <a:pt x="2122734" y="665324"/>
                  </a:lnTo>
                  <a:cubicBezTo>
                    <a:pt x="2128967" y="479701"/>
                    <a:pt x="2034597" y="305147"/>
                    <a:pt x="1875870" y="208708"/>
                  </a:cubicBezTo>
                  <a:cubicBezTo>
                    <a:pt x="1717143" y="112268"/>
                    <a:pt x="1518741" y="108938"/>
                    <a:pt x="1356867" y="199997"/>
                  </a:cubicBezTo>
                  <a:cubicBezTo>
                    <a:pt x="1194993" y="291056"/>
                    <a:pt x="1094818" y="462344"/>
                    <a:pt x="1094818" y="648071"/>
                  </a:cubicBezTo>
                  <a:lnTo>
                    <a:pt x="960849" y="648071"/>
                  </a:lnTo>
                  <a:cubicBezTo>
                    <a:pt x="960849" y="413945"/>
                    <a:pt x="1087128" y="198021"/>
                    <a:pt x="1291185" y="83234"/>
                  </a:cubicBezTo>
                  <a:cubicBezTo>
                    <a:pt x="1393213" y="25840"/>
                    <a:pt x="1506753" y="-1807"/>
                    <a:pt x="1619797" y="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Rounded Rectangle 1">
              <a:extLst>
                <a:ext uri="{FF2B5EF4-FFF2-40B4-BE49-F238E27FC236}">
                  <a16:creationId xmlns:a16="http://schemas.microsoft.com/office/drawing/2014/main" id="{07E5697C-7CB1-4CCB-B10C-10EE017BEF80}"/>
                </a:ext>
              </a:extLst>
            </p:cNvPr>
            <p:cNvSpPr/>
            <p:nvPr/>
          </p:nvSpPr>
          <p:spPr>
            <a:xfrm>
              <a:off x="9211370" y="1953654"/>
              <a:ext cx="300700" cy="300700"/>
            </a:xfrm>
            <a:custGeom>
              <a:avLst/>
              <a:gdLst/>
              <a:ahLst/>
              <a:cxnLst/>
              <a:rect l="l" t="t" r="r" b="b"/>
              <a:pathLst>
                <a:path w="3888432" h="3888432">
                  <a:moveTo>
                    <a:pt x="2959265" y="3140417"/>
                  </a:moveTo>
                  <a:cubicBezTo>
                    <a:pt x="2880371" y="3140417"/>
                    <a:pt x="2816414" y="3204374"/>
                    <a:pt x="2816414" y="3283268"/>
                  </a:cubicBezTo>
                  <a:cubicBezTo>
                    <a:pt x="2816414" y="3362162"/>
                    <a:pt x="2880371" y="3426119"/>
                    <a:pt x="2959265" y="3426119"/>
                  </a:cubicBezTo>
                  <a:cubicBezTo>
                    <a:pt x="3038159" y="3426119"/>
                    <a:pt x="3102116" y="3362162"/>
                    <a:pt x="3102116" y="3283268"/>
                  </a:cubicBezTo>
                  <a:cubicBezTo>
                    <a:pt x="3102116" y="3204374"/>
                    <a:pt x="3038159" y="3140417"/>
                    <a:pt x="2959265" y="3140417"/>
                  </a:cubicBezTo>
                  <a:close/>
                  <a:moveTo>
                    <a:pt x="2512916" y="2819124"/>
                  </a:moveTo>
                  <a:lnTo>
                    <a:pt x="2512916" y="3022941"/>
                  </a:lnTo>
                  <a:lnTo>
                    <a:pt x="3405613" y="3022941"/>
                  </a:lnTo>
                  <a:lnTo>
                    <a:pt x="3405613" y="2819124"/>
                  </a:lnTo>
                  <a:close/>
                  <a:moveTo>
                    <a:pt x="741072" y="2504407"/>
                  </a:moveTo>
                  <a:lnTo>
                    <a:pt x="539050" y="2706429"/>
                  </a:lnTo>
                  <a:lnTo>
                    <a:pt x="753654" y="2921033"/>
                  </a:lnTo>
                  <a:lnTo>
                    <a:pt x="539050" y="3135636"/>
                  </a:lnTo>
                  <a:lnTo>
                    <a:pt x="741072" y="3337658"/>
                  </a:lnTo>
                  <a:lnTo>
                    <a:pt x="955676" y="3123054"/>
                  </a:lnTo>
                  <a:lnTo>
                    <a:pt x="1170279" y="3337658"/>
                  </a:lnTo>
                  <a:lnTo>
                    <a:pt x="1372301" y="3135636"/>
                  </a:lnTo>
                  <a:lnTo>
                    <a:pt x="1157697" y="2921033"/>
                  </a:lnTo>
                  <a:lnTo>
                    <a:pt x="1372301" y="2706429"/>
                  </a:lnTo>
                  <a:lnTo>
                    <a:pt x="1170279" y="2504407"/>
                  </a:lnTo>
                  <a:lnTo>
                    <a:pt x="955676" y="2719011"/>
                  </a:lnTo>
                  <a:close/>
                  <a:moveTo>
                    <a:pt x="2959265" y="2415946"/>
                  </a:moveTo>
                  <a:cubicBezTo>
                    <a:pt x="2880371" y="2415946"/>
                    <a:pt x="2816414" y="2479903"/>
                    <a:pt x="2816414" y="2558797"/>
                  </a:cubicBezTo>
                  <a:cubicBezTo>
                    <a:pt x="2816414" y="2637691"/>
                    <a:pt x="2880371" y="2701648"/>
                    <a:pt x="2959265" y="2701648"/>
                  </a:cubicBezTo>
                  <a:cubicBezTo>
                    <a:pt x="3038159" y="2701648"/>
                    <a:pt x="3102116" y="2637691"/>
                    <a:pt x="3102116" y="2558797"/>
                  </a:cubicBezTo>
                  <a:cubicBezTo>
                    <a:pt x="3102116" y="2479903"/>
                    <a:pt x="3038159" y="2415946"/>
                    <a:pt x="2959265" y="2415946"/>
                  </a:cubicBezTo>
                  <a:close/>
                  <a:moveTo>
                    <a:pt x="2536364" y="828590"/>
                  </a:moveTo>
                  <a:lnTo>
                    <a:pt x="2536364" y="1114291"/>
                  </a:lnTo>
                  <a:lnTo>
                    <a:pt x="3429061" y="1114291"/>
                  </a:lnTo>
                  <a:lnTo>
                    <a:pt x="3429061" y="828590"/>
                  </a:lnTo>
                  <a:close/>
                  <a:moveTo>
                    <a:pt x="896557" y="525092"/>
                  </a:moveTo>
                  <a:lnTo>
                    <a:pt x="896557" y="828590"/>
                  </a:lnTo>
                  <a:lnTo>
                    <a:pt x="593059" y="828590"/>
                  </a:lnTo>
                  <a:lnTo>
                    <a:pt x="593059" y="1114291"/>
                  </a:lnTo>
                  <a:lnTo>
                    <a:pt x="896557" y="1114291"/>
                  </a:lnTo>
                  <a:lnTo>
                    <a:pt x="896557" y="1417789"/>
                  </a:lnTo>
                  <a:lnTo>
                    <a:pt x="1182258" y="1417789"/>
                  </a:lnTo>
                  <a:lnTo>
                    <a:pt x="1182258" y="1114291"/>
                  </a:lnTo>
                  <a:lnTo>
                    <a:pt x="1485756" y="1114291"/>
                  </a:lnTo>
                  <a:lnTo>
                    <a:pt x="1485756" y="828590"/>
                  </a:lnTo>
                  <a:lnTo>
                    <a:pt x="1182258" y="828590"/>
                  </a:lnTo>
                  <a:lnTo>
                    <a:pt x="1182258" y="525092"/>
                  </a:lnTo>
                  <a:close/>
                  <a:moveTo>
                    <a:pt x="648085" y="0"/>
                  </a:moveTo>
                  <a:lnTo>
                    <a:pt x="3240347" y="0"/>
                  </a:lnTo>
                  <a:cubicBezTo>
                    <a:pt x="3598274" y="0"/>
                    <a:pt x="3888432" y="290158"/>
                    <a:pt x="3888432" y="648085"/>
                  </a:cubicBezTo>
                  <a:lnTo>
                    <a:pt x="3888432" y="3240347"/>
                  </a:lnTo>
                  <a:cubicBezTo>
                    <a:pt x="3888432" y="3598274"/>
                    <a:pt x="3598274" y="3888432"/>
                    <a:pt x="3240347" y="3888432"/>
                  </a:cubicBezTo>
                  <a:lnTo>
                    <a:pt x="648085" y="3888432"/>
                  </a:lnTo>
                  <a:cubicBezTo>
                    <a:pt x="290158" y="3888432"/>
                    <a:pt x="0" y="3598274"/>
                    <a:pt x="0" y="3240347"/>
                  </a:cubicBezTo>
                  <a:lnTo>
                    <a:pt x="0" y="648085"/>
                  </a:lnTo>
                  <a:cubicBezTo>
                    <a:pt x="0" y="290158"/>
                    <a:pt x="290158" y="0"/>
                    <a:pt x="6480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5C38DDE2-427A-436B-B9B0-39273C5855D4}"/>
                </a:ext>
              </a:extLst>
            </p:cNvPr>
            <p:cNvSpPr/>
            <p:nvPr/>
          </p:nvSpPr>
          <p:spPr>
            <a:xfrm>
              <a:off x="10648350" y="2860722"/>
              <a:ext cx="360864" cy="355077"/>
            </a:xfrm>
            <a:custGeom>
              <a:avLst/>
              <a:gdLst/>
              <a:ahLst/>
              <a:cxnLst/>
              <a:rect l="l" t="t" r="r" b="b"/>
              <a:pathLst>
                <a:path w="3214097" h="3162551">
                  <a:moveTo>
                    <a:pt x="1014592" y="2306036"/>
                  </a:moveTo>
                  <a:cubicBezTo>
                    <a:pt x="854868" y="2306036"/>
                    <a:pt x="725386" y="2435518"/>
                    <a:pt x="725386" y="2595242"/>
                  </a:cubicBezTo>
                  <a:cubicBezTo>
                    <a:pt x="725386" y="2754966"/>
                    <a:pt x="854868" y="2884448"/>
                    <a:pt x="1014592" y="2884448"/>
                  </a:cubicBezTo>
                  <a:cubicBezTo>
                    <a:pt x="1174316" y="2884448"/>
                    <a:pt x="1303798" y="2754966"/>
                    <a:pt x="1303798" y="2595242"/>
                  </a:cubicBezTo>
                  <a:cubicBezTo>
                    <a:pt x="1303798" y="2435518"/>
                    <a:pt x="1174316" y="2306036"/>
                    <a:pt x="1014592" y="2306036"/>
                  </a:cubicBezTo>
                  <a:close/>
                  <a:moveTo>
                    <a:pt x="481275" y="1691816"/>
                  </a:moveTo>
                  <a:cubicBezTo>
                    <a:pt x="321551" y="1691816"/>
                    <a:pt x="192069" y="1821298"/>
                    <a:pt x="192069" y="1981022"/>
                  </a:cubicBezTo>
                  <a:cubicBezTo>
                    <a:pt x="192069" y="2140746"/>
                    <a:pt x="321551" y="2270228"/>
                    <a:pt x="481275" y="2270228"/>
                  </a:cubicBezTo>
                  <a:cubicBezTo>
                    <a:pt x="640999" y="2270228"/>
                    <a:pt x="770481" y="2140746"/>
                    <a:pt x="770481" y="1981022"/>
                  </a:cubicBezTo>
                  <a:cubicBezTo>
                    <a:pt x="770481" y="1821298"/>
                    <a:pt x="640999" y="1691816"/>
                    <a:pt x="481275" y="1691816"/>
                  </a:cubicBezTo>
                  <a:close/>
                  <a:moveTo>
                    <a:pt x="2764751" y="1113404"/>
                  </a:moveTo>
                  <a:cubicBezTo>
                    <a:pt x="2605027" y="1113404"/>
                    <a:pt x="2475545" y="1242886"/>
                    <a:pt x="2475545" y="1402610"/>
                  </a:cubicBezTo>
                  <a:cubicBezTo>
                    <a:pt x="2475545" y="1562334"/>
                    <a:pt x="2605027" y="1691816"/>
                    <a:pt x="2764751" y="1691816"/>
                  </a:cubicBezTo>
                  <a:cubicBezTo>
                    <a:pt x="2924475" y="1691816"/>
                    <a:pt x="3053957" y="1562334"/>
                    <a:pt x="3053957" y="1402610"/>
                  </a:cubicBezTo>
                  <a:cubicBezTo>
                    <a:pt x="3053957" y="1242886"/>
                    <a:pt x="2924475" y="1113404"/>
                    <a:pt x="2764751" y="1113404"/>
                  </a:cubicBezTo>
                  <a:close/>
                  <a:moveTo>
                    <a:pt x="532503" y="881964"/>
                  </a:moveTo>
                  <a:cubicBezTo>
                    <a:pt x="372779" y="881964"/>
                    <a:pt x="243297" y="1011446"/>
                    <a:pt x="243297" y="1171170"/>
                  </a:cubicBezTo>
                  <a:cubicBezTo>
                    <a:pt x="243297" y="1330894"/>
                    <a:pt x="372779" y="1460376"/>
                    <a:pt x="532503" y="1460376"/>
                  </a:cubicBezTo>
                  <a:cubicBezTo>
                    <a:pt x="692227" y="1460376"/>
                    <a:pt x="821709" y="1330894"/>
                    <a:pt x="821709" y="1171170"/>
                  </a:cubicBezTo>
                  <a:cubicBezTo>
                    <a:pt x="821709" y="1011446"/>
                    <a:pt x="692227" y="881964"/>
                    <a:pt x="532503" y="881964"/>
                  </a:cubicBezTo>
                  <a:close/>
                  <a:moveTo>
                    <a:pt x="1162143" y="321316"/>
                  </a:moveTo>
                  <a:cubicBezTo>
                    <a:pt x="1002419" y="321316"/>
                    <a:pt x="872937" y="450798"/>
                    <a:pt x="872937" y="610522"/>
                  </a:cubicBezTo>
                  <a:cubicBezTo>
                    <a:pt x="872937" y="770246"/>
                    <a:pt x="1002419" y="899728"/>
                    <a:pt x="1162143" y="899728"/>
                  </a:cubicBezTo>
                  <a:cubicBezTo>
                    <a:pt x="1321867" y="899728"/>
                    <a:pt x="1451349" y="770246"/>
                    <a:pt x="1451349" y="610522"/>
                  </a:cubicBezTo>
                  <a:cubicBezTo>
                    <a:pt x="1451349" y="450798"/>
                    <a:pt x="1321867" y="321316"/>
                    <a:pt x="1162143" y="321316"/>
                  </a:cubicBezTo>
                  <a:close/>
                  <a:moveTo>
                    <a:pt x="1963447" y="177300"/>
                  </a:moveTo>
                  <a:cubicBezTo>
                    <a:pt x="1803723" y="177300"/>
                    <a:pt x="1674241" y="306782"/>
                    <a:pt x="1674241" y="466506"/>
                  </a:cubicBezTo>
                  <a:cubicBezTo>
                    <a:pt x="1674241" y="626230"/>
                    <a:pt x="1803723" y="755712"/>
                    <a:pt x="1963447" y="755712"/>
                  </a:cubicBezTo>
                  <a:cubicBezTo>
                    <a:pt x="2123171" y="755712"/>
                    <a:pt x="2252653" y="626230"/>
                    <a:pt x="2252653" y="466506"/>
                  </a:cubicBezTo>
                  <a:cubicBezTo>
                    <a:pt x="2252653" y="306782"/>
                    <a:pt x="2123171" y="177300"/>
                    <a:pt x="1963447" y="177300"/>
                  </a:cubicBezTo>
                  <a:close/>
                  <a:moveTo>
                    <a:pt x="1752672" y="312"/>
                  </a:moveTo>
                  <a:cubicBezTo>
                    <a:pt x="1817888" y="-690"/>
                    <a:pt x="1885249" y="703"/>
                    <a:pt x="1954799" y="4657"/>
                  </a:cubicBezTo>
                  <a:cubicBezTo>
                    <a:pt x="2504015" y="53541"/>
                    <a:pt x="2975590" y="412975"/>
                    <a:pt x="3145244" y="944937"/>
                  </a:cubicBezTo>
                  <a:cubicBezTo>
                    <a:pt x="3412664" y="2126757"/>
                    <a:pt x="2837568" y="2017487"/>
                    <a:pt x="2506889" y="1867964"/>
                  </a:cubicBezTo>
                  <a:cubicBezTo>
                    <a:pt x="1580987" y="1673869"/>
                    <a:pt x="2725425" y="3197869"/>
                    <a:pt x="1014520" y="3161925"/>
                  </a:cubicBezTo>
                  <a:cubicBezTo>
                    <a:pt x="-14898" y="3061283"/>
                    <a:pt x="-138545" y="1873713"/>
                    <a:pt x="108747" y="1100212"/>
                  </a:cubicBezTo>
                  <a:cubicBezTo>
                    <a:pt x="278579" y="569148"/>
                    <a:pt x="774429" y="15339"/>
                    <a:pt x="1752672" y="3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5" name="Oval 66">
              <a:extLst>
                <a:ext uri="{FF2B5EF4-FFF2-40B4-BE49-F238E27FC236}">
                  <a16:creationId xmlns:a16="http://schemas.microsoft.com/office/drawing/2014/main" id="{C570611F-C3DD-4D85-A652-D95D1207E67C}"/>
                </a:ext>
              </a:extLst>
            </p:cNvPr>
            <p:cNvSpPr/>
            <p:nvPr/>
          </p:nvSpPr>
          <p:spPr>
            <a:xfrm rot="20700000">
              <a:off x="8697163" y="2795754"/>
              <a:ext cx="342272" cy="293183"/>
            </a:xfrm>
            <a:custGeom>
              <a:avLst/>
              <a:gdLst/>
              <a:ahLst/>
              <a:cxnLst/>
              <a:rect l="l" t="t" r="r" b="b"/>
              <a:pathLst>
                <a:path w="2901316" h="2485205">
                  <a:moveTo>
                    <a:pt x="2901316" y="8833"/>
                  </a:moveTo>
                  <a:lnTo>
                    <a:pt x="2885407" y="69738"/>
                  </a:lnTo>
                  <a:lnTo>
                    <a:pt x="2890344" y="71061"/>
                  </a:lnTo>
                  <a:lnTo>
                    <a:pt x="2331295" y="2157461"/>
                  </a:lnTo>
                  <a:lnTo>
                    <a:pt x="2322295" y="2155049"/>
                  </a:lnTo>
                  <a:cubicBezTo>
                    <a:pt x="2311779" y="2339141"/>
                    <a:pt x="2127696" y="2485205"/>
                    <a:pt x="1902404" y="2485205"/>
                  </a:cubicBezTo>
                  <a:cubicBezTo>
                    <a:pt x="1669201" y="2485205"/>
                    <a:pt x="1480151" y="2328701"/>
                    <a:pt x="1480150" y="2135644"/>
                  </a:cubicBezTo>
                  <a:cubicBezTo>
                    <a:pt x="1480150" y="1942587"/>
                    <a:pt x="1669200" y="1786083"/>
                    <a:pt x="1902404" y="1786083"/>
                  </a:cubicBezTo>
                  <a:cubicBezTo>
                    <a:pt x="2026046" y="1786083"/>
                    <a:pt x="2137276" y="1830075"/>
                    <a:pt x="2213623" y="1901150"/>
                  </a:cubicBezTo>
                  <a:lnTo>
                    <a:pt x="2586815" y="508378"/>
                  </a:lnTo>
                  <a:lnTo>
                    <a:pt x="1283297" y="508378"/>
                  </a:lnTo>
                  <a:lnTo>
                    <a:pt x="847984" y="2132988"/>
                  </a:lnTo>
                  <a:lnTo>
                    <a:pt x="841776" y="2131324"/>
                  </a:lnTo>
                  <a:cubicBezTo>
                    <a:pt x="829584" y="2314002"/>
                    <a:pt x="646295" y="2458448"/>
                    <a:pt x="422254" y="2458448"/>
                  </a:cubicBezTo>
                  <a:cubicBezTo>
                    <a:pt x="189051" y="2458448"/>
                    <a:pt x="1" y="2301944"/>
                    <a:pt x="0" y="2108887"/>
                  </a:cubicBezTo>
                  <a:cubicBezTo>
                    <a:pt x="0" y="1915830"/>
                    <a:pt x="189051" y="1759326"/>
                    <a:pt x="422255" y="1759326"/>
                  </a:cubicBezTo>
                  <a:cubicBezTo>
                    <a:pt x="544771" y="1759326"/>
                    <a:pt x="655100" y="1802522"/>
                    <a:pt x="731465" y="1872378"/>
                  </a:cubicBezTo>
                  <a:lnTo>
                    <a:pt x="1233167" y="0"/>
                  </a:lnTo>
                  <a:lnTo>
                    <a:pt x="1266129" y="88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3" name="Group 111">
            <a:extLst>
              <a:ext uri="{FF2B5EF4-FFF2-40B4-BE49-F238E27FC236}">
                <a16:creationId xmlns:a16="http://schemas.microsoft.com/office/drawing/2014/main" id="{E489989B-7C28-445C-8731-4650D9D98353}"/>
              </a:ext>
            </a:extLst>
          </p:cNvPr>
          <p:cNvGrpSpPr/>
          <p:nvPr userDrawn="1"/>
        </p:nvGrpSpPr>
        <p:grpSpPr>
          <a:xfrm>
            <a:off x="10430198" y="200349"/>
            <a:ext cx="1503041" cy="3058086"/>
            <a:chOff x="5174351" y="2344852"/>
            <a:chExt cx="1843306" cy="3750389"/>
          </a:xfrm>
        </p:grpSpPr>
        <p:grpSp>
          <p:nvGrpSpPr>
            <p:cNvPr id="94" name="그룹 7">
              <a:extLst>
                <a:ext uri="{FF2B5EF4-FFF2-40B4-BE49-F238E27FC236}">
                  <a16:creationId xmlns:a16="http://schemas.microsoft.com/office/drawing/2014/main" id="{8E6C9F49-78E7-4619-8DE5-A6D5771F9020}"/>
                </a:ext>
              </a:extLst>
            </p:cNvPr>
            <p:cNvGrpSpPr/>
            <p:nvPr userDrawn="1"/>
          </p:nvGrpSpPr>
          <p:grpSpPr>
            <a:xfrm>
              <a:off x="5174351" y="3637228"/>
              <a:ext cx="1704867" cy="455477"/>
              <a:chOff x="5134372" y="3131004"/>
              <a:chExt cx="1431908" cy="315692"/>
            </a:xfrm>
          </p:grpSpPr>
          <p:sp>
            <p:nvSpPr>
              <p:cNvPr id="110" name="직사각형 6">
                <a:extLst>
                  <a:ext uri="{FF2B5EF4-FFF2-40B4-BE49-F238E27FC236}">
                    <a16:creationId xmlns:a16="http://schemas.microsoft.com/office/drawing/2014/main" id="{55DC81BC-0CC5-4E6A-B8E1-721F13A6BFEE}"/>
                  </a:ext>
                </a:extLst>
              </p:cNvPr>
              <p:cNvSpPr/>
              <p:nvPr userDrawn="1"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1" name="자유형: 도형 32">
                <a:extLst>
                  <a:ext uri="{FF2B5EF4-FFF2-40B4-BE49-F238E27FC236}">
                    <a16:creationId xmlns:a16="http://schemas.microsoft.com/office/drawing/2014/main" id="{7EE35BAA-F8FF-4893-9135-70C67173E428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5" name="그룹 34">
              <a:extLst>
                <a:ext uri="{FF2B5EF4-FFF2-40B4-BE49-F238E27FC236}">
                  <a16:creationId xmlns:a16="http://schemas.microsoft.com/office/drawing/2014/main" id="{B45DA547-163B-4282-90A9-A868B87DD000}"/>
                </a:ext>
              </a:extLst>
            </p:cNvPr>
            <p:cNvGrpSpPr/>
            <p:nvPr/>
          </p:nvGrpSpPr>
          <p:grpSpPr>
            <a:xfrm>
              <a:off x="5312790" y="4137862"/>
              <a:ext cx="1704867" cy="455477"/>
              <a:chOff x="5134372" y="3131004"/>
              <a:chExt cx="1431908" cy="315692"/>
            </a:xfrm>
          </p:grpSpPr>
          <p:sp>
            <p:nvSpPr>
              <p:cNvPr id="108" name="직사각형 6">
                <a:extLst>
                  <a:ext uri="{FF2B5EF4-FFF2-40B4-BE49-F238E27FC236}">
                    <a16:creationId xmlns:a16="http://schemas.microsoft.com/office/drawing/2014/main" id="{D8967315-DB35-4A40-954E-F6216D635A31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9" name="자유형: 도형 36">
                <a:extLst>
                  <a:ext uri="{FF2B5EF4-FFF2-40B4-BE49-F238E27FC236}">
                    <a16:creationId xmlns:a16="http://schemas.microsoft.com/office/drawing/2014/main" id="{7BB378AC-B960-4229-B98B-6FE1E2FB76CB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solidFill>
                  <a:schemeClr val="tx2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6" name="그룹 37">
              <a:extLst>
                <a:ext uri="{FF2B5EF4-FFF2-40B4-BE49-F238E27FC236}">
                  <a16:creationId xmlns:a16="http://schemas.microsoft.com/office/drawing/2014/main" id="{EF469A21-964F-4BB6-AB81-AE60665B52FF}"/>
                </a:ext>
              </a:extLst>
            </p:cNvPr>
            <p:cNvGrpSpPr/>
            <p:nvPr/>
          </p:nvGrpSpPr>
          <p:grpSpPr>
            <a:xfrm>
              <a:off x="5174351" y="4638496"/>
              <a:ext cx="1704867" cy="455477"/>
              <a:chOff x="5134372" y="3131004"/>
              <a:chExt cx="1431908" cy="315692"/>
            </a:xfrm>
          </p:grpSpPr>
          <p:sp>
            <p:nvSpPr>
              <p:cNvPr id="106" name="직사각형 6">
                <a:extLst>
                  <a:ext uri="{FF2B5EF4-FFF2-40B4-BE49-F238E27FC236}">
                    <a16:creationId xmlns:a16="http://schemas.microsoft.com/office/drawing/2014/main" id="{F623DB1F-4086-4752-96E5-493E7E3A3E05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7" name="자유형: 도형 39">
                <a:extLst>
                  <a:ext uri="{FF2B5EF4-FFF2-40B4-BE49-F238E27FC236}">
                    <a16:creationId xmlns:a16="http://schemas.microsoft.com/office/drawing/2014/main" id="{91335066-D4A3-4B3B-9D82-CA7E1C32A35E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7" name="그룹 40">
              <a:extLst>
                <a:ext uri="{FF2B5EF4-FFF2-40B4-BE49-F238E27FC236}">
                  <a16:creationId xmlns:a16="http://schemas.microsoft.com/office/drawing/2014/main" id="{214D74B8-EB58-4404-8F74-07408D0328BD}"/>
                </a:ext>
              </a:extLst>
            </p:cNvPr>
            <p:cNvGrpSpPr/>
            <p:nvPr/>
          </p:nvGrpSpPr>
          <p:grpSpPr>
            <a:xfrm>
              <a:off x="5312790" y="5139130"/>
              <a:ext cx="1704867" cy="455477"/>
              <a:chOff x="5134372" y="3131004"/>
              <a:chExt cx="1431908" cy="315692"/>
            </a:xfrm>
          </p:grpSpPr>
          <p:sp>
            <p:nvSpPr>
              <p:cNvPr id="104" name="직사각형 6">
                <a:extLst>
                  <a:ext uri="{FF2B5EF4-FFF2-40B4-BE49-F238E27FC236}">
                    <a16:creationId xmlns:a16="http://schemas.microsoft.com/office/drawing/2014/main" id="{0BD39D72-6B6B-4CC8-AAD7-4C93C3E3A0DD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5" name="자유형: 도형 46">
                <a:extLst>
                  <a:ext uri="{FF2B5EF4-FFF2-40B4-BE49-F238E27FC236}">
                    <a16:creationId xmlns:a16="http://schemas.microsoft.com/office/drawing/2014/main" id="{DFF8DAC7-1A73-4AA9-BF53-C338E1EEB077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8" name="그룹 47">
              <a:extLst>
                <a:ext uri="{FF2B5EF4-FFF2-40B4-BE49-F238E27FC236}">
                  <a16:creationId xmlns:a16="http://schemas.microsoft.com/office/drawing/2014/main" id="{30E63C95-1DD2-465B-932D-34BA3EBF296F}"/>
                </a:ext>
              </a:extLst>
            </p:cNvPr>
            <p:cNvGrpSpPr/>
            <p:nvPr/>
          </p:nvGrpSpPr>
          <p:grpSpPr>
            <a:xfrm>
              <a:off x="5174351" y="5639764"/>
              <a:ext cx="1704867" cy="455477"/>
              <a:chOff x="5134372" y="3131004"/>
              <a:chExt cx="1431908" cy="315692"/>
            </a:xfrm>
          </p:grpSpPr>
          <p:sp>
            <p:nvSpPr>
              <p:cNvPr id="102" name="직사각형 6">
                <a:extLst>
                  <a:ext uri="{FF2B5EF4-FFF2-40B4-BE49-F238E27FC236}">
                    <a16:creationId xmlns:a16="http://schemas.microsoft.com/office/drawing/2014/main" id="{2FFC5D02-CCEA-4745-A439-8C5134C843BA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자유형: 도형 68">
                <a:extLst>
                  <a:ext uri="{FF2B5EF4-FFF2-40B4-BE49-F238E27FC236}">
                    <a16:creationId xmlns:a16="http://schemas.microsoft.com/office/drawing/2014/main" id="{4E5E167A-FA12-459A-82A9-366016110784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9" name="그룹 14">
              <a:extLst>
                <a:ext uri="{FF2B5EF4-FFF2-40B4-BE49-F238E27FC236}">
                  <a16:creationId xmlns:a16="http://schemas.microsoft.com/office/drawing/2014/main" id="{E864186F-9B78-4911-B1F3-56684BAF8214}"/>
                </a:ext>
              </a:extLst>
            </p:cNvPr>
            <p:cNvGrpSpPr/>
            <p:nvPr/>
          </p:nvGrpSpPr>
          <p:grpSpPr>
            <a:xfrm>
              <a:off x="5668546" y="2344852"/>
              <a:ext cx="854909" cy="1343933"/>
              <a:chOff x="6163612" y="1966761"/>
              <a:chExt cx="2991257" cy="4702319"/>
            </a:xfrm>
          </p:grpSpPr>
          <p:sp>
            <p:nvSpPr>
              <p:cNvPr id="100" name="자유형: 도형 69">
                <a:extLst>
                  <a:ext uri="{FF2B5EF4-FFF2-40B4-BE49-F238E27FC236}">
                    <a16:creationId xmlns:a16="http://schemas.microsoft.com/office/drawing/2014/main" id="{A1790780-4976-4EA1-93F2-BF68CC7A7AF3}"/>
                  </a:ext>
                </a:extLst>
              </p:cNvPr>
              <p:cNvSpPr/>
              <p:nvPr/>
            </p:nvSpPr>
            <p:spPr>
              <a:xfrm>
                <a:off x="6316187" y="2135206"/>
                <a:ext cx="2653352" cy="2896349"/>
              </a:xfrm>
              <a:custGeom>
                <a:avLst/>
                <a:gdLst>
                  <a:gd name="connsiteX0" fmla="*/ 1146409 w 2292818"/>
                  <a:gd name="connsiteY0" fmla="*/ 0 h 2502797"/>
                  <a:gd name="connsiteX1" fmla="*/ 2292818 w 2292818"/>
                  <a:gd name="connsiteY1" fmla="*/ 1146409 h 2502797"/>
                  <a:gd name="connsiteX2" fmla="*/ 1692856 w 2292818"/>
                  <a:gd name="connsiteY2" fmla="*/ 2154453 h 2502797"/>
                  <a:gd name="connsiteX3" fmla="*/ 1686333 w 2292818"/>
                  <a:gd name="connsiteY3" fmla="*/ 2157595 h 2502797"/>
                  <a:gd name="connsiteX4" fmla="*/ 1625204 w 2292818"/>
                  <a:gd name="connsiteY4" fmla="*/ 2502797 h 2502797"/>
                  <a:gd name="connsiteX5" fmla="*/ 690116 w 2292818"/>
                  <a:gd name="connsiteY5" fmla="*/ 2502797 h 2502797"/>
                  <a:gd name="connsiteX6" fmla="*/ 631086 w 2292818"/>
                  <a:gd name="connsiteY6" fmla="*/ 2169446 h 2502797"/>
                  <a:gd name="connsiteX7" fmla="*/ 599963 w 2292818"/>
                  <a:gd name="connsiteY7" fmla="*/ 2154453 h 2502797"/>
                  <a:gd name="connsiteX8" fmla="*/ 0 w 2292818"/>
                  <a:gd name="connsiteY8" fmla="*/ 1146409 h 2502797"/>
                  <a:gd name="connsiteX9" fmla="*/ 1146409 w 2292818"/>
                  <a:gd name="connsiteY9" fmla="*/ 0 h 2502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818" h="2502797">
                    <a:moveTo>
                      <a:pt x="1146409" y="0"/>
                    </a:moveTo>
                    <a:cubicBezTo>
                      <a:pt x="1779553" y="0"/>
                      <a:pt x="2292818" y="513265"/>
                      <a:pt x="2292818" y="1146409"/>
                    </a:cubicBezTo>
                    <a:cubicBezTo>
                      <a:pt x="2292818" y="1581696"/>
                      <a:pt x="2050220" y="1960321"/>
                      <a:pt x="1692856" y="2154453"/>
                    </a:cubicBezTo>
                    <a:lnTo>
                      <a:pt x="1686333" y="2157595"/>
                    </a:lnTo>
                    <a:lnTo>
                      <a:pt x="1625204" y="2502797"/>
                    </a:lnTo>
                    <a:lnTo>
                      <a:pt x="690116" y="2502797"/>
                    </a:lnTo>
                    <a:lnTo>
                      <a:pt x="631086" y="2169446"/>
                    </a:lnTo>
                    <a:lnTo>
                      <a:pt x="599963" y="2154453"/>
                    </a:lnTo>
                    <a:cubicBezTo>
                      <a:pt x="242598" y="1960321"/>
                      <a:pt x="0" y="1581696"/>
                      <a:pt x="0" y="1146409"/>
                    </a:cubicBezTo>
                    <a:cubicBezTo>
                      <a:pt x="0" y="513265"/>
                      <a:pt x="513265" y="0"/>
                      <a:pt x="1146409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1" name="자유형: 도형 79">
                <a:extLst>
                  <a:ext uri="{FF2B5EF4-FFF2-40B4-BE49-F238E27FC236}">
                    <a16:creationId xmlns:a16="http://schemas.microsoft.com/office/drawing/2014/main" id="{38BFF686-B2E6-41A1-9A7F-7DFA91DDFB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63612" y="1966761"/>
                <a:ext cx="2991257" cy="4702319"/>
              </a:xfrm>
              <a:custGeom>
                <a:avLst/>
                <a:gdLst>
                  <a:gd name="connsiteX0" fmla="*/ 951056 w 2991257"/>
                  <a:gd name="connsiteY0" fmla="*/ 4310393 h 4702319"/>
                  <a:gd name="connsiteX1" fmla="*/ 2052826 w 2991257"/>
                  <a:gd name="connsiteY1" fmla="*/ 4310393 h 4702319"/>
                  <a:gd name="connsiteX2" fmla="*/ 2052826 w 2991257"/>
                  <a:gd name="connsiteY2" fmla="*/ 4506356 h 4702319"/>
                  <a:gd name="connsiteX3" fmla="*/ 1501941 w 2991257"/>
                  <a:gd name="connsiteY3" fmla="*/ 4702319 h 4702319"/>
                  <a:gd name="connsiteX4" fmla="*/ 951056 w 2991257"/>
                  <a:gd name="connsiteY4" fmla="*/ 4506356 h 4702319"/>
                  <a:gd name="connsiteX5" fmla="*/ 953472 w 2991257"/>
                  <a:gd name="connsiteY5" fmla="*/ 3978828 h 4702319"/>
                  <a:gd name="connsiteX6" fmla="*/ 2050412 w 2991257"/>
                  <a:gd name="connsiteY6" fmla="*/ 3978828 h 4702319"/>
                  <a:gd name="connsiteX7" fmla="*/ 2152988 w 2991257"/>
                  <a:gd name="connsiteY7" fmla="*/ 4079172 h 4702319"/>
                  <a:gd name="connsiteX8" fmla="*/ 2152988 w 2991257"/>
                  <a:gd name="connsiteY8" fmla="*/ 4123466 h 4702319"/>
                  <a:gd name="connsiteX9" fmla="*/ 2050412 w 2991257"/>
                  <a:gd name="connsiteY9" fmla="*/ 4223810 h 4702319"/>
                  <a:gd name="connsiteX10" fmla="*/ 953472 w 2991257"/>
                  <a:gd name="connsiteY10" fmla="*/ 4223810 h 4702319"/>
                  <a:gd name="connsiteX11" fmla="*/ 850896 w 2991257"/>
                  <a:gd name="connsiteY11" fmla="*/ 4123466 h 4702319"/>
                  <a:gd name="connsiteX12" fmla="*/ 850896 w 2991257"/>
                  <a:gd name="connsiteY12" fmla="*/ 4079172 h 4702319"/>
                  <a:gd name="connsiteX13" fmla="*/ 953472 w 2991257"/>
                  <a:gd name="connsiteY13" fmla="*/ 3978828 h 4702319"/>
                  <a:gd name="connsiteX14" fmla="*/ 903390 w 2991257"/>
                  <a:gd name="connsiteY14" fmla="*/ 3647264 h 4702319"/>
                  <a:gd name="connsiteX15" fmla="*/ 2100491 w 2991257"/>
                  <a:gd name="connsiteY15" fmla="*/ 3647264 h 4702319"/>
                  <a:gd name="connsiteX16" fmla="*/ 2203068 w 2991257"/>
                  <a:gd name="connsiteY16" fmla="*/ 3747607 h 4702319"/>
                  <a:gd name="connsiteX17" fmla="*/ 2203068 w 2991257"/>
                  <a:gd name="connsiteY17" fmla="*/ 3791900 h 4702319"/>
                  <a:gd name="connsiteX18" fmla="*/ 2100491 w 2991257"/>
                  <a:gd name="connsiteY18" fmla="*/ 3892244 h 4702319"/>
                  <a:gd name="connsiteX19" fmla="*/ 903390 w 2991257"/>
                  <a:gd name="connsiteY19" fmla="*/ 3892244 h 4702319"/>
                  <a:gd name="connsiteX20" fmla="*/ 800815 w 2991257"/>
                  <a:gd name="connsiteY20" fmla="*/ 3791900 h 4702319"/>
                  <a:gd name="connsiteX21" fmla="*/ 800815 w 2991257"/>
                  <a:gd name="connsiteY21" fmla="*/ 3747607 h 4702319"/>
                  <a:gd name="connsiteX22" fmla="*/ 903390 w 2991257"/>
                  <a:gd name="connsiteY22" fmla="*/ 3647264 h 4702319"/>
                  <a:gd name="connsiteX23" fmla="*/ 853310 w 2991257"/>
                  <a:gd name="connsiteY23" fmla="*/ 3315698 h 4702319"/>
                  <a:gd name="connsiteX24" fmla="*/ 2150572 w 2991257"/>
                  <a:gd name="connsiteY24" fmla="*/ 3315698 h 4702319"/>
                  <a:gd name="connsiteX25" fmla="*/ 2253147 w 2991257"/>
                  <a:gd name="connsiteY25" fmla="*/ 3416042 h 4702319"/>
                  <a:gd name="connsiteX26" fmla="*/ 2253147 w 2991257"/>
                  <a:gd name="connsiteY26" fmla="*/ 3460336 h 4702319"/>
                  <a:gd name="connsiteX27" fmla="*/ 2150572 w 2991257"/>
                  <a:gd name="connsiteY27" fmla="*/ 3560680 h 4702319"/>
                  <a:gd name="connsiteX28" fmla="*/ 853310 w 2991257"/>
                  <a:gd name="connsiteY28" fmla="*/ 3560680 h 4702319"/>
                  <a:gd name="connsiteX29" fmla="*/ 750733 w 2991257"/>
                  <a:gd name="connsiteY29" fmla="*/ 3460336 h 4702319"/>
                  <a:gd name="connsiteX30" fmla="*/ 750733 w 2991257"/>
                  <a:gd name="connsiteY30" fmla="*/ 3416042 h 4702319"/>
                  <a:gd name="connsiteX31" fmla="*/ 853310 w 2991257"/>
                  <a:gd name="connsiteY31" fmla="*/ 3315698 h 4702319"/>
                  <a:gd name="connsiteX32" fmla="*/ 1386722 w 2991257"/>
                  <a:gd name="connsiteY32" fmla="*/ 1558904 h 4702319"/>
                  <a:gd name="connsiteX33" fmla="*/ 1267488 w 2991257"/>
                  <a:gd name="connsiteY33" fmla="*/ 1609721 h 4702319"/>
                  <a:gd name="connsiteX34" fmla="*/ 1167563 w 2991257"/>
                  <a:gd name="connsiteY34" fmla="*/ 1572653 h 4702319"/>
                  <a:gd name="connsiteX35" fmla="*/ 1400707 w 2991257"/>
                  <a:gd name="connsiteY35" fmla="*/ 3012633 h 4702319"/>
                  <a:gd name="connsiteX36" fmla="*/ 1492336 w 2991257"/>
                  <a:gd name="connsiteY36" fmla="*/ 3011914 h 4702319"/>
                  <a:gd name="connsiteX37" fmla="*/ 1492336 w 2991257"/>
                  <a:gd name="connsiteY37" fmla="*/ 3011864 h 4702319"/>
                  <a:gd name="connsiteX38" fmla="*/ 1495631 w 2991257"/>
                  <a:gd name="connsiteY38" fmla="*/ 3011889 h 4702319"/>
                  <a:gd name="connsiteX39" fmla="*/ 1498923 w 2991257"/>
                  <a:gd name="connsiteY39" fmla="*/ 3011864 h 4702319"/>
                  <a:gd name="connsiteX40" fmla="*/ 1498923 w 2991257"/>
                  <a:gd name="connsiteY40" fmla="*/ 3011914 h 4702319"/>
                  <a:gd name="connsiteX41" fmla="*/ 1589466 w 2991257"/>
                  <a:gd name="connsiteY41" fmla="*/ 3012625 h 4702319"/>
                  <a:gd name="connsiteX42" fmla="*/ 1819775 w 2991257"/>
                  <a:gd name="connsiteY42" fmla="*/ 1590148 h 4702319"/>
                  <a:gd name="connsiteX43" fmla="*/ 1744424 w 2991257"/>
                  <a:gd name="connsiteY43" fmla="*/ 1609721 h 4702319"/>
                  <a:gd name="connsiteX44" fmla="*/ 1625191 w 2991257"/>
                  <a:gd name="connsiteY44" fmla="*/ 1558904 h 4702319"/>
                  <a:gd name="connsiteX45" fmla="*/ 1505957 w 2991257"/>
                  <a:gd name="connsiteY45" fmla="*/ 1609721 h 4702319"/>
                  <a:gd name="connsiteX46" fmla="*/ 1386722 w 2991257"/>
                  <a:gd name="connsiteY46" fmla="*/ 1558904 h 4702319"/>
                  <a:gd name="connsiteX47" fmla="*/ 1492336 w 2991257"/>
                  <a:gd name="connsiteY47" fmla="*/ 296022 h 4702319"/>
                  <a:gd name="connsiteX48" fmla="*/ 274831 w 2991257"/>
                  <a:gd name="connsiteY48" fmla="*/ 1488534 h 4702319"/>
                  <a:gd name="connsiteX49" fmla="*/ 855798 w 2991257"/>
                  <a:gd name="connsiteY49" fmla="*/ 2574654 h 4702319"/>
                  <a:gd name="connsiteX50" fmla="*/ 1010657 w 2991257"/>
                  <a:gd name="connsiteY50" fmla="*/ 2878465 h 4702319"/>
                  <a:gd name="connsiteX51" fmla="*/ 1099844 w 2991257"/>
                  <a:gd name="connsiteY51" fmla="*/ 3014995 h 4702319"/>
                  <a:gd name="connsiteX52" fmla="*/ 1178890 w 2991257"/>
                  <a:gd name="connsiteY52" fmla="*/ 3014374 h 4702319"/>
                  <a:gd name="connsiteX53" fmla="*/ 912952 w 2991257"/>
                  <a:gd name="connsiteY53" fmla="*/ 1371837 h 4702319"/>
                  <a:gd name="connsiteX54" fmla="*/ 1002548 w 2991257"/>
                  <a:gd name="connsiteY54" fmla="*/ 1251201 h 4702319"/>
                  <a:gd name="connsiteX55" fmla="*/ 1006296 w 2991257"/>
                  <a:gd name="connsiteY55" fmla="*/ 1250621 h 4702319"/>
                  <a:gd name="connsiteX56" fmla="*/ 1124040 w 2991257"/>
                  <a:gd name="connsiteY56" fmla="*/ 1323612 h 4702319"/>
                  <a:gd name="connsiteX57" fmla="*/ 1267488 w 2991257"/>
                  <a:gd name="connsiteY57" fmla="*/ 1239026 h 4702319"/>
                  <a:gd name="connsiteX58" fmla="*/ 1386722 w 2991257"/>
                  <a:gd name="connsiteY58" fmla="*/ 1289845 h 4702319"/>
                  <a:gd name="connsiteX59" fmla="*/ 1505957 w 2991257"/>
                  <a:gd name="connsiteY59" fmla="*/ 1239026 h 4702319"/>
                  <a:gd name="connsiteX60" fmla="*/ 1625191 w 2991257"/>
                  <a:gd name="connsiteY60" fmla="*/ 1289845 h 4702319"/>
                  <a:gd name="connsiteX61" fmla="*/ 1744424 w 2991257"/>
                  <a:gd name="connsiteY61" fmla="*/ 1239026 h 4702319"/>
                  <a:gd name="connsiteX62" fmla="*/ 1873330 w 2991257"/>
                  <a:gd name="connsiteY62" fmla="*/ 1300835 h 4702319"/>
                  <a:gd name="connsiteX63" fmla="*/ 1984961 w 2991257"/>
                  <a:gd name="connsiteY63" fmla="*/ 1243910 h 4702319"/>
                  <a:gd name="connsiteX64" fmla="*/ 1988709 w 2991257"/>
                  <a:gd name="connsiteY64" fmla="*/ 1244491 h 4702319"/>
                  <a:gd name="connsiteX65" fmla="*/ 2078307 w 2991257"/>
                  <a:gd name="connsiteY65" fmla="*/ 1365125 h 4702319"/>
                  <a:gd name="connsiteX66" fmla="*/ 1811283 w 2991257"/>
                  <a:gd name="connsiteY66" fmla="*/ 3014366 h 4702319"/>
                  <a:gd name="connsiteX67" fmla="*/ 1891413 w 2991257"/>
                  <a:gd name="connsiteY67" fmla="*/ 3014995 h 4702319"/>
                  <a:gd name="connsiteX68" fmla="*/ 1980600 w 2991257"/>
                  <a:gd name="connsiteY68" fmla="*/ 2878465 h 4702319"/>
                  <a:gd name="connsiteX69" fmla="*/ 2135459 w 2991257"/>
                  <a:gd name="connsiteY69" fmla="*/ 2574654 h 4702319"/>
                  <a:gd name="connsiteX70" fmla="*/ 2716427 w 2991257"/>
                  <a:gd name="connsiteY70" fmla="*/ 1488534 h 4702319"/>
                  <a:gd name="connsiteX71" fmla="*/ 1498923 w 2991257"/>
                  <a:gd name="connsiteY71" fmla="*/ 296022 h 4702319"/>
                  <a:gd name="connsiteX72" fmla="*/ 1498923 w 2991257"/>
                  <a:gd name="connsiteY72" fmla="*/ 296319 h 4702319"/>
                  <a:gd name="connsiteX73" fmla="*/ 1495631 w 2991257"/>
                  <a:gd name="connsiteY73" fmla="*/ 296070 h 4702319"/>
                  <a:gd name="connsiteX74" fmla="*/ 1492336 w 2991257"/>
                  <a:gd name="connsiteY74" fmla="*/ 296319 h 4702319"/>
                  <a:gd name="connsiteX75" fmla="*/ 1492826 w 2991257"/>
                  <a:gd name="connsiteY75" fmla="*/ 0 h 4702319"/>
                  <a:gd name="connsiteX76" fmla="*/ 1495631 w 2991257"/>
                  <a:gd name="connsiteY76" fmla="*/ 211 h 4702319"/>
                  <a:gd name="connsiteX77" fmla="*/ 1498432 w 2991257"/>
                  <a:gd name="connsiteY77" fmla="*/ 0 h 4702319"/>
                  <a:gd name="connsiteX78" fmla="*/ 2991257 w 2991257"/>
                  <a:gd name="connsiteY78" fmla="*/ 1460348 h 4702319"/>
                  <a:gd name="connsiteX79" fmla="*/ 2279478 w 2991257"/>
                  <a:gd name="connsiteY79" fmla="*/ 2790647 h 4702319"/>
                  <a:gd name="connsiteX80" fmla="*/ 2207246 w 2991257"/>
                  <a:gd name="connsiteY80" fmla="*/ 3088369 h 4702319"/>
                  <a:gd name="connsiteX81" fmla="*/ 2016213 w 2991257"/>
                  <a:gd name="connsiteY81" fmla="*/ 3228140 h 4702319"/>
                  <a:gd name="connsiteX82" fmla="*/ 1495631 w 2991257"/>
                  <a:gd name="connsiteY82" fmla="*/ 3226317 h 4702319"/>
                  <a:gd name="connsiteX83" fmla="*/ 975044 w 2991257"/>
                  <a:gd name="connsiteY83" fmla="*/ 3228140 h 4702319"/>
                  <a:gd name="connsiteX84" fmla="*/ 784011 w 2991257"/>
                  <a:gd name="connsiteY84" fmla="*/ 3088369 h 4702319"/>
                  <a:gd name="connsiteX85" fmla="*/ 711780 w 2991257"/>
                  <a:gd name="connsiteY85" fmla="*/ 2790647 h 4702319"/>
                  <a:gd name="connsiteX86" fmla="*/ 0 w 2991257"/>
                  <a:gd name="connsiteY86" fmla="*/ 1460348 h 4702319"/>
                  <a:gd name="connsiteX87" fmla="*/ 1492826 w 2991257"/>
                  <a:gd name="connsiteY87" fmla="*/ 0 h 470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2991257" h="4702319">
                    <a:moveTo>
                      <a:pt x="951056" y="4310393"/>
                    </a:moveTo>
                    <a:lnTo>
                      <a:pt x="2052826" y="4310393"/>
                    </a:lnTo>
                    <a:lnTo>
                      <a:pt x="2052826" y="4506356"/>
                    </a:lnTo>
                    <a:cubicBezTo>
                      <a:pt x="2052826" y="4614583"/>
                      <a:pt x="1806188" y="4702319"/>
                      <a:pt x="1501941" y="4702319"/>
                    </a:cubicBezTo>
                    <a:cubicBezTo>
                      <a:pt x="1197696" y="4702319"/>
                      <a:pt x="951056" y="4614583"/>
                      <a:pt x="951056" y="4506356"/>
                    </a:cubicBezTo>
                    <a:close/>
                    <a:moveTo>
                      <a:pt x="953472" y="3978828"/>
                    </a:moveTo>
                    <a:lnTo>
                      <a:pt x="2050412" y="3978828"/>
                    </a:lnTo>
                    <a:cubicBezTo>
                      <a:pt x="2107063" y="3978828"/>
                      <a:pt x="2152988" y="4023754"/>
                      <a:pt x="2152988" y="4079172"/>
                    </a:cubicBezTo>
                    <a:lnTo>
                      <a:pt x="2152988" y="4123466"/>
                    </a:lnTo>
                    <a:cubicBezTo>
                      <a:pt x="2152988" y="4178882"/>
                      <a:pt x="2107063" y="4223810"/>
                      <a:pt x="2050412" y="4223810"/>
                    </a:cubicBezTo>
                    <a:lnTo>
                      <a:pt x="953472" y="4223810"/>
                    </a:lnTo>
                    <a:cubicBezTo>
                      <a:pt x="896821" y="4223810"/>
                      <a:pt x="850896" y="4178882"/>
                      <a:pt x="850896" y="4123466"/>
                    </a:cubicBezTo>
                    <a:lnTo>
                      <a:pt x="850896" y="4079172"/>
                    </a:lnTo>
                    <a:cubicBezTo>
                      <a:pt x="850896" y="4023754"/>
                      <a:pt x="896821" y="3978828"/>
                      <a:pt x="953472" y="3978828"/>
                    </a:cubicBezTo>
                    <a:close/>
                    <a:moveTo>
                      <a:pt x="903390" y="3647264"/>
                    </a:moveTo>
                    <a:lnTo>
                      <a:pt x="2100491" y="3647264"/>
                    </a:lnTo>
                    <a:cubicBezTo>
                      <a:pt x="2157143" y="3647264"/>
                      <a:pt x="2203068" y="3692189"/>
                      <a:pt x="2203068" y="3747607"/>
                    </a:cubicBezTo>
                    <a:lnTo>
                      <a:pt x="2203068" y="3791900"/>
                    </a:lnTo>
                    <a:cubicBezTo>
                      <a:pt x="2203068" y="3847318"/>
                      <a:pt x="2157143" y="3892244"/>
                      <a:pt x="2100491" y="3892244"/>
                    </a:cubicBezTo>
                    <a:lnTo>
                      <a:pt x="903390" y="3892244"/>
                    </a:lnTo>
                    <a:cubicBezTo>
                      <a:pt x="846740" y="3892244"/>
                      <a:pt x="800815" y="3847318"/>
                      <a:pt x="800815" y="3791900"/>
                    </a:cubicBezTo>
                    <a:lnTo>
                      <a:pt x="800815" y="3747607"/>
                    </a:lnTo>
                    <a:cubicBezTo>
                      <a:pt x="800815" y="3692189"/>
                      <a:pt x="846740" y="3647264"/>
                      <a:pt x="903390" y="3647264"/>
                    </a:cubicBezTo>
                    <a:close/>
                    <a:moveTo>
                      <a:pt x="853310" y="3315698"/>
                    </a:moveTo>
                    <a:lnTo>
                      <a:pt x="2150572" y="3315698"/>
                    </a:lnTo>
                    <a:cubicBezTo>
                      <a:pt x="2207223" y="3315698"/>
                      <a:pt x="2253147" y="3360624"/>
                      <a:pt x="2253147" y="3416042"/>
                    </a:cubicBezTo>
                    <a:lnTo>
                      <a:pt x="2253147" y="3460336"/>
                    </a:lnTo>
                    <a:cubicBezTo>
                      <a:pt x="2253147" y="3515753"/>
                      <a:pt x="2207223" y="3560680"/>
                      <a:pt x="2150572" y="3560680"/>
                    </a:cubicBezTo>
                    <a:lnTo>
                      <a:pt x="853310" y="3560680"/>
                    </a:lnTo>
                    <a:cubicBezTo>
                      <a:pt x="796658" y="3560680"/>
                      <a:pt x="750733" y="3515753"/>
                      <a:pt x="750733" y="3460336"/>
                    </a:cubicBezTo>
                    <a:lnTo>
                      <a:pt x="750733" y="3416042"/>
                    </a:lnTo>
                    <a:cubicBezTo>
                      <a:pt x="750733" y="3360624"/>
                      <a:pt x="796658" y="3315698"/>
                      <a:pt x="853310" y="3315698"/>
                    </a:cubicBezTo>
                    <a:close/>
                    <a:moveTo>
                      <a:pt x="1386722" y="1558904"/>
                    </a:moveTo>
                    <a:cubicBezTo>
                      <a:pt x="1356097" y="1590701"/>
                      <a:pt x="1313897" y="1609721"/>
                      <a:pt x="1267488" y="1609721"/>
                    </a:cubicBezTo>
                    <a:cubicBezTo>
                      <a:pt x="1229461" y="1609721"/>
                      <a:pt x="1194258" y="1596950"/>
                      <a:pt x="1167563" y="1572653"/>
                    </a:cubicBezTo>
                    <a:lnTo>
                      <a:pt x="1400707" y="3012633"/>
                    </a:lnTo>
                    <a:lnTo>
                      <a:pt x="1492336" y="3011914"/>
                    </a:lnTo>
                    <a:lnTo>
                      <a:pt x="1492336" y="3011864"/>
                    </a:lnTo>
                    <a:lnTo>
                      <a:pt x="1495631" y="3011889"/>
                    </a:lnTo>
                    <a:lnTo>
                      <a:pt x="1498923" y="3011864"/>
                    </a:lnTo>
                    <a:lnTo>
                      <a:pt x="1498923" y="3011914"/>
                    </a:lnTo>
                    <a:lnTo>
                      <a:pt x="1589466" y="3012625"/>
                    </a:lnTo>
                    <a:lnTo>
                      <a:pt x="1819775" y="1590148"/>
                    </a:lnTo>
                    <a:cubicBezTo>
                      <a:pt x="1797467" y="1603167"/>
                      <a:pt x="1771670" y="1609721"/>
                      <a:pt x="1744424" y="1609721"/>
                    </a:cubicBezTo>
                    <a:cubicBezTo>
                      <a:pt x="1698015" y="1609721"/>
                      <a:pt x="1655815" y="1590701"/>
                      <a:pt x="1625191" y="1558904"/>
                    </a:cubicBezTo>
                    <a:cubicBezTo>
                      <a:pt x="1594564" y="1590701"/>
                      <a:pt x="1552364" y="1609721"/>
                      <a:pt x="1505957" y="1609721"/>
                    </a:cubicBezTo>
                    <a:cubicBezTo>
                      <a:pt x="1459548" y="1609721"/>
                      <a:pt x="1417348" y="1590701"/>
                      <a:pt x="1386722" y="1558904"/>
                    </a:cubicBezTo>
                    <a:close/>
                    <a:moveTo>
                      <a:pt x="1492336" y="296022"/>
                    </a:moveTo>
                    <a:cubicBezTo>
                      <a:pt x="819777" y="296795"/>
                      <a:pt x="274831" y="830410"/>
                      <a:pt x="274831" y="1488534"/>
                    </a:cubicBezTo>
                    <a:cubicBezTo>
                      <a:pt x="274831" y="1934058"/>
                      <a:pt x="599874" y="2373770"/>
                      <a:pt x="855798" y="2574654"/>
                    </a:cubicBezTo>
                    <a:cubicBezTo>
                      <a:pt x="972489" y="2706724"/>
                      <a:pt x="963238" y="2709431"/>
                      <a:pt x="1010657" y="2878465"/>
                    </a:cubicBezTo>
                    <a:cubicBezTo>
                      <a:pt x="1029549" y="2996988"/>
                      <a:pt x="991277" y="3008834"/>
                      <a:pt x="1099844" y="3014995"/>
                    </a:cubicBezTo>
                    <a:lnTo>
                      <a:pt x="1178890" y="3014374"/>
                    </a:lnTo>
                    <a:lnTo>
                      <a:pt x="912952" y="1371837"/>
                    </a:lnTo>
                    <a:cubicBezTo>
                      <a:pt x="903639" y="1314321"/>
                      <a:pt x="943753" y="1260311"/>
                      <a:pt x="1002548" y="1251201"/>
                    </a:cubicBezTo>
                    <a:lnTo>
                      <a:pt x="1006296" y="1250621"/>
                    </a:lnTo>
                    <a:cubicBezTo>
                      <a:pt x="1059733" y="1242341"/>
                      <a:pt x="1110210" y="1274002"/>
                      <a:pt x="1124040" y="1323612"/>
                    </a:cubicBezTo>
                    <a:cubicBezTo>
                      <a:pt x="1152654" y="1271953"/>
                      <a:pt x="1206429" y="1239026"/>
                      <a:pt x="1267488" y="1239026"/>
                    </a:cubicBezTo>
                    <a:cubicBezTo>
                      <a:pt x="1313897" y="1239026"/>
                      <a:pt x="1356097" y="1258048"/>
                      <a:pt x="1386722" y="1289845"/>
                    </a:cubicBezTo>
                    <a:cubicBezTo>
                      <a:pt x="1417348" y="1258048"/>
                      <a:pt x="1459548" y="1239026"/>
                      <a:pt x="1505957" y="1239026"/>
                    </a:cubicBezTo>
                    <a:cubicBezTo>
                      <a:pt x="1552364" y="1239026"/>
                      <a:pt x="1594564" y="1258048"/>
                      <a:pt x="1625191" y="1289845"/>
                    </a:cubicBezTo>
                    <a:cubicBezTo>
                      <a:pt x="1655815" y="1258048"/>
                      <a:pt x="1698015" y="1239026"/>
                      <a:pt x="1744424" y="1239026"/>
                    </a:cubicBezTo>
                    <a:cubicBezTo>
                      <a:pt x="1795987" y="1239026"/>
                      <a:pt x="1842359" y="1262509"/>
                      <a:pt x="1873330" y="1300835"/>
                    </a:cubicBezTo>
                    <a:cubicBezTo>
                      <a:pt x="1892646" y="1260564"/>
                      <a:pt x="1937643" y="1236578"/>
                      <a:pt x="1984961" y="1243910"/>
                    </a:cubicBezTo>
                    <a:lnTo>
                      <a:pt x="1988709" y="1244491"/>
                    </a:lnTo>
                    <a:cubicBezTo>
                      <a:pt x="2047506" y="1253600"/>
                      <a:pt x="2087618" y="1307610"/>
                      <a:pt x="2078307" y="1365125"/>
                    </a:cubicBezTo>
                    <a:lnTo>
                      <a:pt x="1811283" y="3014366"/>
                    </a:lnTo>
                    <a:lnTo>
                      <a:pt x="1891413" y="3014995"/>
                    </a:lnTo>
                    <a:cubicBezTo>
                      <a:pt x="1999980" y="3008834"/>
                      <a:pt x="1961709" y="2996988"/>
                      <a:pt x="1980600" y="2878465"/>
                    </a:cubicBezTo>
                    <a:cubicBezTo>
                      <a:pt x="2028019" y="2709431"/>
                      <a:pt x="2018769" y="2706724"/>
                      <a:pt x="2135459" y="2574654"/>
                    </a:cubicBezTo>
                    <a:cubicBezTo>
                      <a:pt x="2391383" y="2373770"/>
                      <a:pt x="2716427" y="1934058"/>
                      <a:pt x="2716427" y="1488534"/>
                    </a:cubicBezTo>
                    <a:cubicBezTo>
                      <a:pt x="2716427" y="830410"/>
                      <a:pt x="2171481" y="296795"/>
                      <a:pt x="1498923" y="296022"/>
                    </a:cubicBezTo>
                    <a:lnTo>
                      <a:pt x="1498923" y="296319"/>
                    </a:lnTo>
                    <a:lnTo>
                      <a:pt x="1495631" y="296070"/>
                    </a:lnTo>
                    <a:lnTo>
                      <a:pt x="1492336" y="296319"/>
                    </a:lnTo>
                    <a:close/>
                    <a:moveTo>
                      <a:pt x="1492826" y="0"/>
                    </a:moveTo>
                    <a:lnTo>
                      <a:pt x="1495631" y="211"/>
                    </a:lnTo>
                    <a:lnTo>
                      <a:pt x="1498432" y="0"/>
                    </a:lnTo>
                    <a:cubicBezTo>
                      <a:pt x="2322897" y="0"/>
                      <a:pt x="2991257" y="653819"/>
                      <a:pt x="2991257" y="1460348"/>
                    </a:cubicBezTo>
                    <a:cubicBezTo>
                      <a:pt x="2991257" y="2006129"/>
                      <a:pt x="2592903" y="2544781"/>
                      <a:pt x="2279478" y="2790647"/>
                    </a:cubicBezTo>
                    <a:cubicBezTo>
                      <a:pt x="2186103" y="2895884"/>
                      <a:pt x="2227311" y="2951181"/>
                      <a:pt x="2207246" y="3088369"/>
                    </a:cubicBezTo>
                    <a:cubicBezTo>
                      <a:pt x="2155081" y="3194275"/>
                      <a:pt x="2108422" y="3228140"/>
                      <a:pt x="2016213" y="3228140"/>
                    </a:cubicBezTo>
                    <a:lnTo>
                      <a:pt x="1495631" y="3226317"/>
                    </a:lnTo>
                    <a:lnTo>
                      <a:pt x="975044" y="3228140"/>
                    </a:lnTo>
                    <a:cubicBezTo>
                      <a:pt x="882838" y="3228140"/>
                      <a:pt x="836177" y="3194275"/>
                      <a:pt x="784011" y="3088369"/>
                    </a:cubicBezTo>
                    <a:cubicBezTo>
                      <a:pt x="763946" y="2951181"/>
                      <a:pt x="805155" y="2895884"/>
                      <a:pt x="711780" y="2790647"/>
                    </a:cubicBezTo>
                    <a:cubicBezTo>
                      <a:pt x="398354" y="2544781"/>
                      <a:pt x="0" y="2006129"/>
                      <a:pt x="0" y="1460348"/>
                    </a:cubicBezTo>
                    <a:cubicBezTo>
                      <a:pt x="0" y="653819"/>
                      <a:pt x="668362" y="0"/>
                      <a:pt x="1492826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12" name="Group 112">
            <a:extLst>
              <a:ext uri="{FF2B5EF4-FFF2-40B4-BE49-F238E27FC236}">
                <a16:creationId xmlns:a16="http://schemas.microsoft.com/office/drawing/2014/main" id="{3D0A7498-AF33-4925-AA6E-6365133CFBE6}"/>
              </a:ext>
            </a:extLst>
          </p:cNvPr>
          <p:cNvGrpSpPr/>
          <p:nvPr userDrawn="1"/>
        </p:nvGrpSpPr>
        <p:grpSpPr>
          <a:xfrm>
            <a:off x="7643711" y="3553300"/>
            <a:ext cx="3409869" cy="3231342"/>
            <a:chOff x="-116760" y="950876"/>
            <a:chExt cx="6261875" cy="5934029"/>
          </a:xfrm>
        </p:grpSpPr>
        <p:grpSp>
          <p:nvGrpSpPr>
            <p:cNvPr id="113" name="Group 113">
              <a:extLst>
                <a:ext uri="{FF2B5EF4-FFF2-40B4-BE49-F238E27FC236}">
                  <a16:creationId xmlns:a16="http://schemas.microsoft.com/office/drawing/2014/main" id="{1B8D4E28-A697-47C0-ABE6-6260A0BD6DC0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127" name="Rounded Rectangle 41">
                <a:extLst>
                  <a:ext uri="{FF2B5EF4-FFF2-40B4-BE49-F238E27FC236}">
                    <a16:creationId xmlns:a16="http://schemas.microsoft.com/office/drawing/2014/main" id="{195F4C09-B094-4AAA-977F-A5EB0A0CE889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8" name="Rounded Rectangle 62">
                <a:extLst>
                  <a:ext uri="{FF2B5EF4-FFF2-40B4-BE49-F238E27FC236}">
                    <a16:creationId xmlns:a16="http://schemas.microsoft.com/office/drawing/2014/main" id="{C4FB5FA8-F93B-4AEF-881D-BE0EB09575C8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9" name="Rounded Rectangle 63">
                <a:extLst>
                  <a:ext uri="{FF2B5EF4-FFF2-40B4-BE49-F238E27FC236}">
                    <a16:creationId xmlns:a16="http://schemas.microsoft.com/office/drawing/2014/main" id="{AD7DD5C3-7D45-4C7A-B4B4-4F4BFDFFE05E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Rounded Rectangle 64">
                <a:extLst>
                  <a:ext uri="{FF2B5EF4-FFF2-40B4-BE49-F238E27FC236}">
                    <a16:creationId xmlns:a16="http://schemas.microsoft.com/office/drawing/2014/main" id="{505D9EA4-74FE-4879-857D-634DAB6B83FB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Rounded Rectangle 65">
                <a:extLst>
                  <a:ext uri="{FF2B5EF4-FFF2-40B4-BE49-F238E27FC236}">
                    <a16:creationId xmlns:a16="http://schemas.microsoft.com/office/drawing/2014/main" id="{C686235D-5F44-4F74-AAF2-B4B4E56E3477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Rounded Rectangle 66">
                <a:extLst>
                  <a:ext uri="{FF2B5EF4-FFF2-40B4-BE49-F238E27FC236}">
                    <a16:creationId xmlns:a16="http://schemas.microsoft.com/office/drawing/2014/main" id="{7314C52A-B61A-4585-8F1F-AFF363D3B350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Rounded Rectangle 67">
                <a:extLst>
                  <a:ext uri="{FF2B5EF4-FFF2-40B4-BE49-F238E27FC236}">
                    <a16:creationId xmlns:a16="http://schemas.microsoft.com/office/drawing/2014/main" id="{9B0660F4-F6C3-4E1C-A8A8-3FD2B2344CDA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Rounded Rectangle 68">
                <a:extLst>
                  <a:ext uri="{FF2B5EF4-FFF2-40B4-BE49-F238E27FC236}">
                    <a16:creationId xmlns:a16="http://schemas.microsoft.com/office/drawing/2014/main" id="{8EA90598-BAC1-4A88-8187-B8080D896A93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Rounded Rectangle 69">
                <a:extLst>
                  <a:ext uri="{FF2B5EF4-FFF2-40B4-BE49-F238E27FC236}">
                    <a16:creationId xmlns:a16="http://schemas.microsoft.com/office/drawing/2014/main" id="{3E2B7E8F-B72B-4336-8B44-3238483D049C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Oval 39">
                <a:extLst>
                  <a:ext uri="{FF2B5EF4-FFF2-40B4-BE49-F238E27FC236}">
                    <a16:creationId xmlns:a16="http://schemas.microsoft.com/office/drawing/2014/main" id="{90D714D1-A364-46DA-81ED-5C55D22D1C76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Oval 39">
                <a:extLst>
                  <a:ext uri="{FF2B5EF4-FFF2-40B4-BE49-F238E27FC236}">
                    <a16:creationId xmlns:a16="http://schemas.microsoft.com/office/drawing/2014/main" id="{E8B7BAEB-683F-4CBE-84A9-564348A68B0C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4" name="Group 114">
              <a:extLst>
                <a:ext uri="{FF2B5EF4-FFF2-40B4-BE49-F238E27FC236}">
                  <a16:creationId xmlns:a16="http://schemas.microsoft.com/office/drawing/2014/main" id="{6123DAD2-F956-4A46-99FF-5A88C82017DC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15" name="Rounded Rectangle 16">
                <a:extLst>
                  <a:ext uri="{FF2B5EF4-FFF2-40B4-BE49-F238E27FC236}">
                    <a16:creationId xmlns:a16="http://schemas.microsoft.com/office/drawing/2014/main" id="{67046428-14C4-4BF0-801D-09BFA8628720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6" name="Rounded Rectangle 17">
                <a:extLst>
                  <a:ext uri="{FF2B5EF4-FFF2-40B4-BE49-F238E27FC236}">
                    <a16:creationId xmlns:a16="http://schemas.microsoft.com/office/drawing/2014/main" id="{A0EE6222-B5EB-4780-88CD-FB4FBF308D73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7" name="Rounded Rectangle 18">
                <a:extLst>
                  <a:ext uri="{FF2B5EF4-FFF2-40B4-BE49-F238E27FC236}">
                    <a16:creationId xmlns:a16="http://schemas.microsoft.com/office/drawing/2014/main" id="{B4359223-AB9C-489B-82DB-22A8ED629971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8" name="Rounded Rectangle 19">
                <a:extLst>
                  <a:ext uri="{FF2B5EF4-FFF2-40B4-BE49-F238E27FC236}">
                    <a16:creationId xmlns:a16="http://schemas.microsoft.com/office/drawing/2014/main" id="{D64373E3-1902-4174-B627-03BF937964D8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9" name="Rounded Rectangle 20">
                <a:extLst>
                  <a:ext uri="{FF2B5EF4-FFF2-40B4-BE49-F238E27FC236}">
                    <a16:creationId xmlns:a16="http://schemas.microsoft.com/office/drawing/2014/main" id="{9271BABB-E743-4F92-ADA8-C1012FF1F10D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Rounded Rectangle 21">
                <a:extLst>
                  <a:ext uri="{FF2B5EF4-FFF2-40B4-BE49-F238E27FC236}">
                    <a16:creationId xmlns:a16="http://schemas.microsoft.com/office/drawing/2014/main" id="{9C8BF5E8-2C6B-44C9-985F-5954B52D2C8A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1" name="Rounded Rectangle 22">
                <a:extLst>
                  <a:ext uri="{FF2B5EF4-FFF2-40B4-BE49-F238E27FC236}">
                    <a16:creationId xmlns:a16="http://schemas.microsoft.com/office/drawing/2014/main" id="{D744DE82-5170-4BFB-B7CA-56A3C119E013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Rounded Rectangle 23">
                <a:extLst>
                  <a:ext uri="{FF2B5EF4-FFF2-40B4-BE49-F238E27FC236}">
                    <a16:creationId xmlns:a16="http://schemas.microsoft.com/office/drawing/2014/main" id="{98F18025-375A-4298-A5D3-736587126480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3" name="Rounded Rectangle 24">
                <a:extLst>
                  <a:ext uri="{FF2B5EF4-FFF2-40B4-BE49-F238E27FC236}">
                    <a16:creationId xmlns:a16="http://schemas.microsoft.com/office/drawing/2014/main" id="{FF72808D-79EC-41A5-8A1A-2193D3DA576D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Oval 39">
                <a:extLst>
                  <a:ext uri="{FF2B5EF4-FFF2-40B4-BE49-F238E27FC236}">
                    <a16:creationId xmlns:a16="http://schemas.microsoft.com/office/drawing/2014/main" id="{61653BB4-8D13-4DF1-9CC8-A88307E0CD37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5" name="Oval 39">
                <a:extLst>
                  <a:ext uri="{FF2B5EF4-FFF2-40B4-BE49-F238E27FC236}">
                    <a16:creationId xmlns:a16="http://schemas.microsoft.com/office/drawing/2014/main" id="{E119FDFC-3C45-40E2-AF8C-D14046FB47AE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6" name="Rounded Rectangle 21">
                <a:extLst>
                  <a:ext uri="{FF2B5EF4-FFF2-40B4-BE49-F238E27FC236}">
                    <a16:creationId xmlns:a16="http://schemas.microsoft.com/office/drawing/2014/main" id="{66E400E3-2643-42AA-9178-BC7FD61DC42C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38" name="Freeform: Shape 138">
            <a:extLst>
              <a:ext uri="{FF2B5EF4-FFF2-40B4-BE49-F238E27FC236}">
                <a16:creationId xmlns:a16="http://schemas.microsoft.com/office/drawing/2014/main" id="{296BB05B-D410-4793-8DF4-158BE2B6B40D}"/>
              </a:ext>
            </a:extLst>
          </p:cNvPr>
          <p:cNvSpPr/>
          <p:nvPr userDrawn="1"/>
        </p:nvSpPr>
        <p:spPr>
          <a:xfrm rot="355510">
            <a:off x="10018975" y="5511787"/>
            <a:ext cx="1129890" cy="1149968"/>
          </a:xfrm>
          <a:custGeom>
            <a:avLst/>
            <a:gdLst>
              <a:gd name="connsiteX0" fmla="*/ 859940 w 1882134"/>
              <a:gd name="connsiteY0" fmla="*/ 932267 h 1915580"/>
              <a:gd name="connsiteX1" fmla="*/ 747989 w 1882134"/>
              <a:gd name="connsiteY1" fmla="*/ 997319 h 1915580"/>
              <a:gd name="connsiteX2" fmla="*/ 636844 w 1882134"/>
              <a:gd name="connsiteY2" fmla="*/ 1061903 h 1915580"/>
              <a:gd name="connsiteX3" fmla="*/ 638527 w 1882134"/>
              <a:gd name="connsiteY3" fmla="*/ 1070293 h 1915580"/>
              <a:gd name="connsiteX4" fmla="*/ 565410 w 1882134"/>
              <a:gd name="connsiteY4" fmla="*/ 1179755 h 1915580"/>
              <a:gd name="connsiteX5" fmla="*/ 562511 w 1882134"/>
              <a:gd name="connsiteY5" fmla="*/ 1180336 h 1915580"/>
              <a:gd name="connsiteX6" fmla="*/ 562511 w 1882134"/>
              <a:gd name="connsiteY6" fmla="*/ 1439244 h 1915580"/>
              <a:gd name="connsiteX7" fmla="*/ 572773 w 1882134"/>
              <a:gd name="connsiteY7" fmla="*/ 1441246 h 1915580"/>
              <a:gd name="connsiteX8" fmla="*/ 644608 w 1882134"/>
              <a:gd name="connsiteY8" fmla="*/ 1550707 h 1915580"/>
              <a:gd name="connsiteX9" fmla="*/ 640375 w 1882134"/>
              <a:gd name="connsiteY9" fmla="*/ 1571429 h 1915580"/>
              <a:gd name="connsiteX10" fmla="*/ 865510 w 1882134"/>
              <a:gd name="connsiteY10" fmla="*/ 1701672 h 1915580"/>
              <a:gd name="connsiteX11" fmla="*/ 886716 w 1882134"/>
              <a:gd name="connsiteY11" fmla="*/ 1687534 h 1915580"/>
              <a:gd name="connsiteX12" fmla="*/ 933465 w 1882134"/>
              <a:gd name="connsiteY12" fmla="*/ 1678413 h 1915580"/>
              <a:gd name="connsiteX13" fmla="*/ 980215 w 1882134"/>
              <a:gd name="connsiteY13" fmla="*/ 1687962 h 1915580"/>
              <a:gd name="connsiteX14" fmla="*/ 997982 w 1882134"/>
              <a:gd name="connsiteY14" fmla="*/ 1700143 h 1915580"/>
              <a:gd name="connsiteX15" fmla="*/ 1212258 w 1882134"/>
              <a:gd name="connsiteY15" fmla="*/ 1576182 h 1915580"/>
              <a:gd name="connsiteX16" fmla="*/ 1210160 w 1882134"/>
              <a:gd name="connsiteY16" fmla="*/ 1565911 h 1915580"/>
              <a:gd name="connsiteX17" fmla="*/ 1283277 w 1882134"/>
              <a:gd name="connsiteY17" fmla="*/ 1456450 h 1915580"/>
              <a:gd name="connsiteX18" fmla="*/ 1298338 w 1882134"/>
              <a:gd name="connsiteY18" fmla="*/ 1453428 h 1915580"/>
              <a:gd name="connsiteX19" fmla="*/ 1298338 w 1882134"/>
              <a:gd name="connsiteY19" fmla="*/ 1189696 h 1915580"/>
              <a:gd name="connsiteX20" fmla="*/ 1292399 w 1882134"/>
              <a:gd name="connsiteY20" fmla="*/ 1188448 h 1915580"/>
              <a:gd name="connsiteX21" fmla="*/ 1219282 w 1882134"/>
              <a:gd name="connsiteY21" fmla="*/ 1079414 h 1915580"/>
              <a:gd name="connsiteX22" fmla="*/ 1223749 w 1882134"/>
              <a:gd name="connsiteY22" fmla="*/ 1057548 h 1915580"/>
              <a:gd name="connsiteX23" fmla="*/ 997965 w 1882134"/>
              <a:gd name="connsiteY23" fmla="*/ 926929 h 1915580"/>
              <a:gd name="connsiteX24" fmla="*/ 994296 w 1882134"/>
              <a:gd name="connsiteY24" fmla="*/ 929366 h 1915580"/>
              <a:gd name="connsiteX25" fmla="*/ 988000 w 1882134"/>
              <a:gd name="connsiteY25" fmla="*/ 935188 h 1915580"/>
              <a:gd name="connsiteX26" fmla="*/ 978749 w 1882134"/>
              <a:gd name="connsiteY26" fmla="*/ 939691 h 1915580"/>
              <a:gd name="connsiteX27" fmla="*/ 969810 w 1882134"/>
              <a:gd name="connsiteY27" fmla="*/ 945628 h 1915580"/>
              <a:gd name="connsiteX28" fmla="*/ 964268 w 1882134"/>
              <a:gd name="connsiteY28" fmla="*/ 946740 h 1915580"/>
              <a:gd name="connsiteX29" fmla="*/ 958437 w 1882134"/>
              <a:gd name="connsiteY29" fmla="*/ 949579 h 1915580"/>
              <a:gd name="connsiteX30" fmla="*/ 924343 w 1882134"/>
              <a:gd name="connsiteY30" fmla="*/ 954750 h 1915580"/>
              <a:gd name="connsiteX31" fmla="*/ 924343 w 1882134"/>
              <a:gd name="connsiteY31" fmla="*/ 954750 h 1915580"/>
              <a:gd name="connsiteX32" fmla="*/ 923835 w 1882134"/>
              <a:gd name="connsiteY32" fmla="*/ 954643 h 1915580"/>
              <a:gd name="connsiteX33" fmla="*/ 881110 w 1882134"/>
              <a:gd name="connsiteY33" fmla="*/ 945723 h 1915580"/>
              <a:gd name="connsiteX34" fmla="*/ 880997 w 1882134"/>
              <a:gd name="connsiteY34" fmla="*/ 945646 h 1915580"/>
              <a:gd name="connsiteX35" fmla="*/ 878876 w 1882134"/>
              <a:gd name="connsiteY35" fmla="*/ 945200 h 1915580"/>
              <a:gd name="connsiteX36" fmla="*/ 1285908 w 1882134"/>
              <a:gd name="connsiteY36" fmla="*/ 209454 h 1915580"/>
              <a:gd name="connsiteX37" fmla="*/ 1039711 w 1882134"/>
              <a:gd name="connsiteY37" fmla="*/ 351883 h 1915580"/>
              <a:gd name="connsiteX38" fmla="*/ 1042927 w 1882134"/>
              <a:gd name="connsiteY38" fmla="*/ 367913 h 1915580"/>
              <a:gd name="connsiteX39" fmla="*/ 1007580 w 1882134"/>
              <a:gd name="connsiteY39" fmla="*/ 452291 h 1915580"/>
              <a:gd name="connsiteX40" fmla="*/ 972994 w 1882134"/>
              <a:gd name="connsiteY40" fmla="*/ 475261 h 1915580"/>
              <a:gd name="connsiteX41" fmla="*/ 972994 w 1882134"/>
              <a:gd name="connsiteY41" fmla="*/ 608121 h 1915580"/>
              <a:gd name="connsiteX42" fmla="*/ 972994 w 1882134"/>
              <a:gd name="connsiteY42" fmla="*/ 728436 h 1915580"/>
              <a:gd name="connsiteX43" fmla="*/ 1008720 w 1882134"/>
              <a:gd name="connsiteY43" fmla="*/ 752929 h 1915580"/>
              <a:gd name="connsiteX44" fmla="*/ 1042927 w 1882134"/>
              <a:gd name="connsiteY44" fmla="*/ 836166 h 1915580"/>
              <a:gd name="connsiteX45" fmla="*/ 1038547 w 1882134"/>
              <a:gd name="connsiteY45" fmla="*/ 857606 h 1915580"/>
              <a:gd name="connsiteX46" fmla="*/ 1264627 w 1882134"/>
              <a:gd name="connsiteY46" fmla="*/ 988396 h 1915580"/>
              <a:gd name="connsiteX47" fmla="*/ 1292399 w 1882134"/>
              <a:gd name="connsiteY47" fmla="*/ 969952 h 1915580"/>
              <a:gd name="connsiteX48" fmla="*/ 1337865 w 1882134"/>
              <a:gd name="connsiteY48" fmla="*/ 960830 h 1915580"/>
              <a:gd name="connsiteX49" fmla="*/ 1384615 w 1882134"/>
              <a:gd name="connsiteY49" fmla="*/ 970380 h 1915580"/>
              <a:gd name="connsiteX50" fmla="*/ 1410990 w 1882134"/>
              <a:gd name="connsiteY50" fmla="*/ 988463 h 1915580"/>
              <a:gd name="connsiteX51" fmla="*/ 1650068 w 1882134"/>
              <a:gd name="connsiteY51" fmla="*/ 850153 h 1915580"/>
              <a:gd name="connsiteX52" fmla="*/ 1644966 w 1882134"/>
              <a:gd name="connsiteY52" fmla="*/ 824004 h 1915580"/>
              <a:gd name="connsiteX53" fmla="*/ 1680313 w 1882134"/>
              <a:gd name="connsiteY53" fmla="*/ 739627 h 1915580"/>
              <a:gd name="connsiteX54" fmla="*/ 1705780 w 1882134"/>
              <a:gd name="connsiteY54" fmla="*/ 722714 h 1915580"/>
              <a:gd name="connsiteX55" fmla="*/ 1705779 w 1882134"/>
              <a:gd name="connsiteY55" fmla="*/ 484271 h 1915580"/>
              <a:gd name="connsiteX56" fmla="*/ 1701598 w 1882134"/>
              <a:gd name="connsiteY56" fmla="*/ 483455 h 1915580"/>
              <a:gd name="connsiteX57" fmla="*/ 1629764 w 1882134"/>
              <a:gd name="connsiteY57" fmla="*/ 373993 h 1915580"/>
              <a:gd name="connsiteX58" fmla="*/ 1634464 w 1882134"/>
              <a:gd name="connsiteY58" fmla="*/ 350982 h 1915580"/>
              <a:gd name="connsiteX59" fmla="*/ 1412691 w 1882134"/>
              <a:gd name="connsiteY59" fmla="*/ 222683 h 1915580"/>
              <a:gd name="connsiteX60" fmla="*/ 1404617 w 1882134"/>
              <a:gd name="connsiteY60" fmla="*/ 228046 h 1915580"/>
              <a:gd name="connsiteX61" fmla="*/ 1359150 w 1882134"/>
              <a:gd name="connsiteY61" fmla="*/ 237167 h 1915580"/>
              <a:gd name="connsiteX62" fmla="*/ 1312401 w 1882134"/>
              <a:gd name="connsiteY62" fmla="*/ 227618 h 1915580"/>
              <a:gd name="connsiteX63" fmla="*/ 441920 w 1882134"/>
              <a:gd name="connsiteY63" fmla="*/ 226293 h 1915580"/>
              <a:gd name="connsiteX64" fmla="*/ 231909 w 1882134"/>
              <a:gd name="connsiteY64" fmla="*/ 347787 h 1915580"/>
              <a:gd name="connsiteX65" fmla="*/ 237167 w 1882134"/>
              <a:gd name="connsiteY65" fmla="*/ 373994 h 1915580"/>
              <a:gd name="connsiteX66" fmla="*/ 164050 w 1882134"/>
              <a:gd name="connsiteY66" fmla="*/ 483456 h 1915580"/>
              <a:gd name="connsiteX67" fmla="*/ 155071 w 1882134"/>
              <a:gd name="connsiteY67" fmla="*/ 485258 h 1915580"/>
              <a:gd name="connsiteX68" fmla="*/ 155071 w 1882134"/>
              <a:gd name="connsiteY68" fmla="*/ 740239 h 1915580"/>
              <a:gd name="connsiteX69" fmla="*/ 165333 w 1882134"/>
              <a:gd name="connsiteY69" fmla="*/ 742335 h 1915580"/>
              <a:gd name="connsiteX70" fmla="*/ 237167 w 1882134"/>
              <a:gd name="connsiteY70" fmla="*/ 851369 h 1915580"/>
              <a:gd name="connsiteX71" fmla="*/ 234601 w 1882134"/>
              <a:gd name="connsiteY71" fmla="*/ 863932 h 1915580"/>
              <a:gd name="connsiteX72" fmla="*/ 440781 w 1882134"/>
              <a:gd name="connsiteY72" fmla="*/ 983210 h 1915580"/>
              <a:gd name="connsiteX73" fmla="*/ 474477 w 1882134"/>
              <a:gd name="connsiteY73" fmla="*/ 960831 h 1915580"/>
              <a:gd name="connsiteX74" fmla="*/ 519943 w 1882134"/>
              <a:gd name="connsiteY74" fmla="*/ 951709 h 1915580"/>
              <a:gd name="connsiteX75" fmla="*/ 566693 w 1882134"/>
              <a:gd name="connsiteY75" fmla="*/ 961258 h 1915580"/>
              <a:gd name="connsiteX76" fmla="*/ 601190 w 1882134"/>
              <a:gd name="connsiteY76" fmla="*/ 984910 h 1915580"/>
              <a:gd name="connsiteX77" fmla="*/ 705420 w 1882134"/>
              <a:gd name="connsiteY77" fmla="*/ 924344 h 1915580"/>
              <a:gd name="connsiteX78" fmla="*/ 785942 w 1882134"/>
              <a:gd name="connsiteY78" fmla="*/ 878642 h 1915580"/>
              <a:gd name="connsiteX79" fmla="*/ 811567 w 1882134"/>
              <a:gd name="connsiteY79" fmla="*/ 863817 h 1915580"/>
              <a:gd name="connsiteX80" fmla="*/ 805759 w 1882134"/>
              <a:gd name="connsiteY80" fmla="*/ 836166 h 1915580"/>
              <a:gd name="connsiteX81" fmla="*/ 878876 w 1882134"/>
              <a:gd name="connsiteY81" fmla="*/ 726704 h 1915580"/>
              <a:gd name="connsiteX82" fmla="*/ 887857 w 1882134"/>
              <a:gd name="connsiteY82" fmla="*/ 724902 h 1915580"/>
              <a:gd name="connsiteX83" fmla="*/ 887857 w 1882134"/>
              <a:gd name="connsiteY83" fmla="*/ 602041 h 1915580"/>
              <a:gd name="connsiteX84" fmla="*/ 887857 w 1882134"/>
              <a:gd name="connsiteY84" fmla="*/ 479177 h 1915580"/>
              <a:gd name="connsiteX85" fmla="*/ 878877 w 1882134"/>
              <a:gd name="connsiteY85" fmla="*/ 477375 h 1915580"/>
              <a:gd name="connsiteX86" fmla="*/ 805760 w 1882134"/>
              <a:gd name="connsiteY86" fmla="*/ 367913 h 1915580"/>
              <a:gd name="connsiteX87" fmla="*/ 810313 w 1882134"/>
              <a:gd name="connsiteY87" fmla="*/ 345620 h 1915580"/>
              <a:gd name="connsiteX88" fmla="*/ 607514 w 1882134"/>
              <a:gd name="connsiteY88" fmla="*/ 228297 h 1915580"/>
              <a:gd name="connsiteX89" fmla="*/ 572440 w 1882134"/>
              <a:gd name="connsiteY89" fmla="*/ 252065 h 1915580"/>
              <a:gd name="connsiteX90" fmla="*/ 526305 w 1882134"/>
              <a:gd name="connsiteY90" fmla="*/ 261493 h 1915580"/>
              <a:gd name="connsiteX91" fmla="*/ 442371 w 1882134"/>
              <a:gd name="connsiteY91" fmla="*/ 226958 h 1915580"/>
              <a:gd name="connsiteX92" fmla="*/ 525745 w 1882134"/>
              <a:gd name="connsiteY92" fmla="*/ 24326 h 1915580"/>
              <a:gd name="connsiteX93" fmla="*/ 644609 w 1882134"/>
              <a:gd name="connsiteY93" fmla="*/ 142629 h 1915580"/>
              <a:gd name="connsiteX94" fmla="*/ 641709 w 1882134"/>
              <a:gd name="connsiteY94" fmla="*/ 157167 h 1915580"/>
              <a:gd name="connsiteX95" fmla="*/ 747989 w 1882134"/>
              <a:gd name="connsiteY95" fmla="*/ 218924 h 1915580"/>
              <a:gd name="connsiteX96" fmla="*/ 849541 w 1882134"/>
              <a:gd name="connsiteY96" fmla="*/ 277934 h 1915580"/>
              <a:gd name="connsiteX97" fmla="*/ 878877 w 1882134"/>
              <a:gd name="connsiteY97" fmla="*/ 258452 h 1915580"/>
              <a:gd name="connsiteX98" fmla="*/ 924343 w 1882134"/>
              <a:gd name="connsiteY98" fmla="*/ 249330 h 1915580"/>
              <a:gd name="connsiteX99" fmla="*/ 971093 w 1882134"/>
              <a:gd name="connsiteY99" fmla="*/ 258879 h 1915580"/>
              <a:gd name="connsiteX100" fmla="*/ 999784 w 1882134"/>
              <a:gd name="connsiteY100" fmla="*/ 278550 h 1915580"/>
              <a:gd name="connsiteX101" fmla="*/ 1112862 w 1882134"/>
              <a:gd name="connsiteY101" fmla="*/ 212843 h 1915580"/>
              <a:gd name="connsiteX102" fmla="*/ 1244810 w 1882134"/>
              <a:gd name="connsiteY102" fmla="*/ 139736 h 1915580"/>
              <a:gd name="connsiteX103" fmla="*/ 1240567 w 1882134"/>
              <a:gd name="connsiteY103" fmla="*/ 118583 h 1915580"/>
              <a:gd name="connsiteX104" fmla="*/ 1359150 w 1882134"/>
              <a:gd name="connsiteY104" fmla="*/ 0 h 1915580"/>
              <a:gd name="connsiteX105" fmla="*/ 1477734 w 1882134"/>
              <a:gd name="connsiteY105" fmla="*/ 118583 h 1915580"/>
              <a:gd name="connsiteX106" fmla="*/ 1468446 w 1882134"/>
              <a:gd name="connsiteY106" fmla="*/ 164056 h 1915580"/>
              <a:gd name="connsiteX107" fmla="*/ 1562871 w 1882134"/>
              <a:gd name="connsiteY107" fmla="*/ 218924 h 1915580"/>
              <a:gd name="connsiteX108" fmla="*/ 1674171 w 1882134"/>
              <a:gd name="connsiteY108" fmla="*/ 283599 h 1915580"/>
              <a:gd name="connsiteX109" fmla="*/ 1702880 w 1882134"/>
              <a:gd name="connsiteY109" fmla="*/ 264532 h 1915580"/>
              <a:gd name="connsiteX110" fmla="*/ 1748347 w 1882134"/>
              <a:gd name="connsiteY110" fmla="*/ 255410 h 1915580"/>
              <a:gd name="connsiteX111" fmla="*/ 1866931 w 1882134"/>
              <a:gd name="connsiteY111" fmla="*/ 373993 h 1915580"/>
              <a:gd name="connsiteX112" fmla="*/ 1793814 w 1882134"/>
              <a:gd name="connsiteY112" fmla="*/ 483456 h 1915580"/>
              <a:gd name="connsiteX113" fmla="*/ 1787876 w 1882134"/>
              <a:gd name="connsiteY113" fmla="*/ 484647 h 1915580"/>
              <a:gd name="connsiteX114" fmla="*/ 1787876 w 1882134"/>
              <a:gd name="connsiteY114" fmla="*/ 608121 h 1915580"/>
              <a:gd name="connsiteX115" fmla="*/ 1787876 w 1882134"/>
              <a:gd name="connsiteY115" fmla="*/ 710390 h 1915580"/>
              <a:gd name="connsiteX116" fmla="*/ 1810299 w 1882134"/>
              <a:gd name="connsiteY116" fmla="*/ 714970 h 1915580"/>
              <a:gd name="connsiteX117" fmla="*/ 1882134 w 1882134"/>
              <a:gd name="connsiteY117" fmla="*/ 824004 h 1915580"/>
              <a:gd name="connsiteX118" fmla="*/ 1763550 w 1882134"/>
              <a:gd name="connsiteY118" fmla="*/ 942588 h 1915580"/>
              <a:gd name="connsiteX119" fmla="*/ 1716800 w 1882134"/>
              <a:gd name="connsiteY119" fmla="*/ 933466 h 1915580"/>
              <a:gd name="connsiteX120" fmla="*/ 1696290 w 1882134"/>
              <a:gd name="connsiteY120" fmla="*/ 919792 h 1915580"/>
              <a:gd name="connsiteX121" fmla="*/ 1562871 w 1882134"/>
              <a:gd name="connsiteY121" fmla="*/ 997319 h 1915580"/>
              <a:gd name="connsiteX122" fmla="*/ 1452273 w 1882134"/>
              <a:gd name="connsiteY122" fmla="*/ 1058596 h 1915580"/>
              <a:gd name="connsiteX123" fmla="*/ 1456449 w 1882134"/>
              <a:gd name="connsiteY123" fmla="*/ 1079414 h 1915580"/>
              <a:gd name="connsiteX124" fmla="*/ 1383332 w 1882134"/>
              <a:gd name="connsiteY124" fmla="*/ 1188876 h 1915580"/>
              <a:gd name="connsiteX125" fmla="*/ 1380434 w 1882134"/>
              <a:gd name="connsiteY125" fmla="*/ 1189457 h 1915580"/>
              <a:gd name="connsiteX126" fmla="*/ 1380434 w 1882134"/>
              <a:gd name="connsiteY126" fmla="*/ 1316581 h 1915580"/>
              <a:gd name="connsiteX127" fmla="*/ 1380434 w 1882134"/>
              <a:gd name="connsiteY127" fmla="*/ 1459744 h 1915580"/>
              <a:gd name="connsiteX128" fmla="*/ 1413121 w 1882134"/>
              <a:gd name="connsiteY128" fmla="*/ 1481535 h 1915580"/>
              <a:gd name="connsiteX129" fmla="*/ 1447328 w 1882134"/>
              <a:gd name="connsiteY129" fmla="*/ 1565911 h 1915580"/>
              <a:gd name="connsiteX130" fmla="*/ 1328743 w 1882134"/>
              <a:gd name="connsiteY130" fmla="*/ 1684495 h 1915580"/>
              <a:gd name="connsiteX131" fmla="*/ 1283277 w 1882134"/>
              <a:gd name="connsiteY131" fmla="*/ 1675374 h 1915580"/>
              <a:gd name="connsiteX132" fmla="*/ 1245755 w 1882134"/>
              <a:gd name="connsiteY132" fmla="*/ 1650453 h 1915580"/>
              <a:gd name="connsiteX133" fmla="*/ 1152389 w 1882134"/>
              <a:gd name="connsiteY133" fmla="*/ 1702738 h 1915580"/>
              <a:gd name="connsiteX134" fmla="*/ 1045590 w 1882134"/>
              <a:gd name="connsiteY134" fmla="*/ 1764797 h 1915580"/>
              <a:gd name="connsiteX135" fmla="*/ 1052050 w 1882134"/>
              <a:gd name="connsiteY135" fmla="*/ 1796996 h 1915580"/>
              <a:gd name="connsiteX136" fmla="*/ 933465 w 1882134"/>
              <a:gd name="connsiteY136" fmla="*/ 1915580 h 1915580"/>
              <a:gd name="connsiteX137" fmla="*/ 814882 w 1882134"/>
              <a:gd name="connsiteY137" fmla="*/ 1796996 h 1915580"/>
              <a:gd name="connsiteX138" fmla="*/ 820094 w 1882134"/>
              <a:gd name="connsiteY138" fmla="*/ 1770286 h 1915580"/>
              <a:gd name="connsiteX139" fmla="*/ 705420 w 1882134"/>
              <a:gd name="connsiteY139" fmla="*/ 1702738 h 1915580"/>
              <a:gd name="connsiteX140" fmla="*/ 599803 w 1882134"/>
              <a:gd name="connsiteY140" fmla="*/ 1641366 h 1915580"/>
              <a:gd name="connsiteX141" fmla="*/ 571490 w 1882134"/>
              <a:gd name="connsiteY141" fmla="*/ 1660170 h 1915580"/>
              <a:gd name="connsiteX142" fmla="*/ 526023 w 1882134"/>
              <a:gd name="connsiteY142" fmla="*/ 1669292 h 1915580"/>
              <a:gd name="connsiteX143" fmla="*/ 407440 w 1882134"/>
              <a:gd name="connsiteY143" fmla="*/ 1550707 h 1915580"/>
              <a:gd name="connsiteX144" fmla="*/ 442787 w 1882134"/>
              <a:gd name="connsiteY144" fmla="*/ 1466331 h 1915580"/>
              <a:gd name="connsiteX145" fmla="*/ 480415 w 1882134"/>
              <a:gd name="connsiteY145" fmla="*/ 1441340 h 1915580"/>
              <a:gd name="connsiteX146" fmla="*/ 480415 w 1882134"/>
              <a:gd name="connsiteY146" fmla="*/ 1313541 h 1915580"/>
              <a:gd name="connsiteX147" fmla="*/ 480415 w 1882134"/>
              <a:gd name="connsiteY147" fmla="*/ 1180946 h 1915580"/>
              <a:gd name="connsiteX148" fmla="*/ 474477 w 1882134"/>
              <a:gd name="connsiteY148" fmla="*/ 1179755 h 1915580"/>
              <a:gd name="connsiteX149" fmla="*/ 401359 w 1882134"/>
              <a:gd name="connsiteY149" fmla="*/ 1070292 h 1915580"/>
              <a:gd name="connsiteX150" fmla="*/ 403715 w 1882134"/>
              <a:gd name="connsiteY150" fmla="*/ 1058760 h 1915580"/>
              <a:gd name="connsiteX151" fmla="*/ 297980 w 1882134"/>
              <a:gd name="connsiteY151" fmla="*/ 997319 h 1915580"/>
              <a:gd name="connsiteX152" fmla="*/ 197246 w 1882134"/>
              <a:gd name="connsiteY152" fmla="*/ 938785 h 1915580"/>
              <a:gd name="connsiteX153" fmla="*/ 164050 w 1882134"/>
              <a:gd name="connsiteY153" fmla="*/ 960831 h 1915580"/>
              <a:gd name="connsiteX154" fmla="*/ 118583 w 1882134"/>
              <a:gd name="connsiteY154" fmla="*/ 969953 h 1915580"/>
              <a:gd name="connsiteX155" fmla="*/ 0 w 1882134"/>
              <a:gd name="connsiteY155" fmla="*/ 851369 h 1915580"/>
              <a:gd name="connsiteX156" fmla="*/ 71834 w 1882134"/>
              <a:gd name="connsiteY156" fmla="*/ 741907 h 1915580"/>
              <a:gd name="connsiteX157" fmla="*/ 72975 w 1882134"/>
              <a:gd name="connsiteY157" fmla="*/ 741685 h 1915580"/>
              <a:gd name="connsiteX158" fmla="*/ 72975 w 1882134"/>
              <a:gd name="connsiteY158" fmla="*/ 608121 h 1915580"/>
              <a:gd name="connsiteX159" fmla="*/ 72975 w 1882134"/>
              <a:gd name="connsiteY159" fmla="*/ 483679 h 1915580"/>
              <a:gd name="connsiteX160" fmla="*/ 71834 w 1882134"/>
              <a:gd name="connsiteY160" fmla="*/ 483456 h 1915580"/>
              <a:gd name="connsiteX161" fmla="*/ 0 w 1882134"/>
              <a:gd name="connsiteY161" fmla="*/ 373994 h 1915580"/>
              <a:gd name="connsiteX162" fmla="*/ 118583 w 1882134"/>
              <a:gd name="connsiteY162" fmla="*/ 255410 h 1915580"/>
              <a:gd name="connsiteX163" fmla="*/ 165333 w 1882134"/>
              <a:gd name="connsiteY163" fmla="*/ 264960 h 1915580"/>
              <a:gd name="connsiteX164" fmla="*/ 189840 w 1882134"/>
              <a:gd name="connsiteY164" fmla="*/ 281762 h 1915580"/>
              <a:gd name="connsiteX165" fmla="*/ 297980 w 1882134"/>
              <a:gd name="connsiteY165" fmla="*/ 218924 h 1915580"/>
              <a:gd name="connsiteX166" fmla="*/ 409656 w 1882134"/>
              <a:gd name="connsiteY166" fmla="*/ 154031 h 1915580"/>
              <a:gd name="connsiteX167" fmla="*/ 407441 w 1882134"/>
              <a:gd name="connsiteY167" fmla="*/ 143189 h 1915580"/>
              <a:gd name="connsiteX168" fmla="*/ 525745 w 1882134"/>
              <a:gd name="connsiteY168" fmla="*/ 24326 h 191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882134" h="1915580">
                <a:moveTo>
                  <a:pt x="859940" y="932267"/>
                </a:moveTo>
                <a:lnTo>
                  <a:pt x="747989" y="997319"/>
                </a:lnTo>
                <a:lnTo>
                  <a:pt x="636844" y="1061903"/>
                </a:lnTo>
                <a:lnTo>
                  <a:pt x="638527" y="1070293"/>
                </a:lnTo>
                <a:cubicBezTo>
                  <a:pt x="638527" y="1120463"/>
                  <a:pt x="607741" y="1162081"/>
                  <a:pt x="565410" y="1179755"/>
                </a:cubicBezTo>
                <a:lnTo>
                  <a:pt x="562511" y="1180336"/>
                </a:lnTo>
                <a:lnTo>
                  <a:pt x="562511" y="1439244"/>
                </a:lnTo>
                <a:lnTo>
                  <a:pt x="572773" y="1441246"/>
                </a:lnTo>
                <a:cubicBezTo>
                  <a:pt x="615532" y="1458919"/>
                  <a:pt x="644608" y="1500537"/>
                  <a:pt x="644608" y="1550707"/>
                </a:cubicBezTo>
                <a:lnTo>
                  <a:pt x="640375" y="1571429"/>
                </a:lnTo>
                <a:lnTo>
                  <a:pt x="865510" y="1701672"/>
                </a:lnTo>
                <a:lnTo>
                  <a:pt x="886716" y="1687534"/>
                </a:lnTo>
                <a:cubicBezTo>
                  <a:pt x="900969" y="1681643"/>
                  <a:pt x="916742" y="1678413"/>
                  <a:pt x="933465" y="1678413"/>
                </a:cubicBezTo>
                <a:cubicBezTo>
                  <a:pt x="950189" y="1678413"/>
                  <a:pt x="965962" y="1681833"/>
                  <a:pt x="980215" y="1687962"/>
                </a:cubicBezTo>
                <a:lnTo>
                  <a:pt x="997982" y="1700143"/>
                </a:lnTo>
                <a:lnTo>
                  <a:pt x="1212258" y="1576182"/>
                </a:lnTo>
                <a:lnTo>
                  <a:pt x="1210160" y="1565911"/>
                </a:lnTo>
                <a:cubicBezTo>
                  <a:pt x="1210160" y="1515742"/>
                  <a:pt x="1240946" y="1474123"/>
                  <a:pt x="1283277" y="1456450"/>
                </a:cubicBezTo>
                <a:lnTo>
                  <a:pt x="1298338" y="1453428"/>
                </a:lnTo>
                <a:lnTo>
                  <a:pt x="1298338" y="1189696"/>
                </a:lnTo>
                <a:lnTo>
                  <a:pt x="1292399" y="1188448"/>
                </a:lnTo>
                <a:cubicBezTo>
                  <a:pt x="1250068" y="1170062"/>
                  <a:pt x="1219282" y="1127303"/>
                  <a:pt x="1219282" y="1079414"/>
                </a:cubicBezTo>
                <a:lnTo>
                  <a:pt x="1223749" y="1057548"/>
                </a:lnTo>
                <a:lnTo>
                  <a:pt x="997965" y="926929"/>
                </a:lnTo>
                <a:lnTo>
                  <a:pt x="994296" y="929366"/>
                </a:lnTo>
                <a:lnTo>
                  <a:pt x="988000" y="935188"/>
                </a:lnTo>
                <a:lnTo>
                  <a:pt x="978749" y="939691"/>
                </a:lnTo>
                <a:lnTo>
                  <a:pt x="969810" y="945628"/>
                </a:lnTo>
                <a:lnTo>
                  <a:pt x="964268" y="946740"/>
                </a:lnTo>
                <a:lnTo>
                  <a:pt x="958437" y="949579"/>
                </a:lnTo>
                <a:cubicBezTo>
                  <a:pt x="947754" y="952933"/>
                  <a:pt x="936316" y="954750"/>
                  <a:pt x="924343" y="954750"/>
                </a:cubicBezTo>
                <a:lnTo>
                  <a:pt x="924343" y="954750"/>
                </a:lnTo>
                <a:lnTo>
                  <a:pt x="923835" y="954643"/>
                </a:lnTo>
                <a:lnTo>
                  <a:pt x="881110" y="945723"/>
                </a:lnTo>
                <a:lnTo>
                  <a:pt x="880997" y="945646"/>
                </a:lnTo>
                <a:lnTo>
                  <a:pt x="878876" y="945200"/>
                </a:lnTo>
                <a:close/>
                <a:moveTo>
                  <a:pt x="1285908" y="209454"/>
                </a:moveTo>
                <a:lnTo>
                  <a:pt x="1039711" y="351883"/>
                </a:lnTo>
                <a:lnTo>
                  <a:pt x="1042927" y="367913"/>
                </a:lnTo>
                <a:cubicBezTo>
                  <a:pt x="1042927" y="401360"/>
                  <a:pt x="1029244" y="431006"/>
                  <a:pt x="1007580" y="452291"/>
                </a:cubicBezTo>
                <a:lnTo>
                  <a:pt x="972994" y="475261"/>
                </a:lnTo>
                <a:lnTo>
                  <a:pt x="972994" y="608121"/>
                </a:lnTo>
                <a:lnTo>
                  <a:pt x="972994" y="728436"/>
                </a:lnTo>
                <a:lnTo>
                  <a:pt x="1008720" y="752929"/>
                </a:lnTo>
                <a:cubicBezTo>
                  <a:pt x="1030004" y="774594"/>
                  <a:pt x="1042927" y="804239"/>
                  <a:pt x="1042927" y="836166"/>
                </a:cubicBezTo>
                <a:lnTo>
                  <a:pt x="1038547" y="857606"/>
                </a:lnTo>
                <a:lnTo>
                  <a:pt x="1264627" y="988396"/>
                </a:lnTo>
                <a:lnTo>
                  <a:pt x="1292399" y="969952"/>
                </a:lnTo>
                <a:cubicBezTo>
                  <a:pt x="1306509" y="964061"/>
                  <a:pt x="1321902" y="960830"/>
                  <a:pt x="1337865" y="960830"/>
                </a:cubicBezTo>
                <a:cubicBezTo>
                  <a:pt x="1354588" y="960830"/>
                  <a:pt x="1370362" y="964251"/>
                  <a:pt x="1384615" y="970380"/>
                </a:cubicBezTo>
                <a:lnTo>
                  <a:pt x="1410990" y="988463"/>
                </a:lnTo>
                <a:lnTo>
                  <a:pt x="1650068" y="850153"/>
                </a:lnTo>
                <a:lnTo>
                  <a:pt x="1644966" y="824004"/>
                </a:lnTo>
                <a:cubicBezTo>
                  <a:pt x="1644966" y="790557"/>
                  <a:pt x="1658649" y="760911"/>
                  <a:pt x="1680313" y="739627"/>
                </a:cubicBezTo>
                <a:lnTo>
                  <a:pt x="1705780" y="722714"/>
                </a:lnTo>
                <a:lnTo>
                  <a:pt x="1705779" y="484271"/>
                </a:lnTo>
                <a:lnTo>
                  <a:pt x="1701598" y="483455"/>
                </a:lnTo>
                <a:cubicBezTo>
                  <a:pt x="1658839" y="465782"/>
                  <a:pt x="1629764" y="424164"/>
                  <a:pt x="1629764" y="373993"/>
                </a:cubicBezTo>
                <a:lnTo>
                  <a:pt x="1634464" y="350982"/>
                </a:lnTo>
                <a:lnTo>
                  <a:pt x="1412691" y="222683"/>
                </a:lnTo>
                <a:lnTo>
                  <a:pt x="1404617" y="228046"/>
                </a:lnTo>
                <a:cubicBezTo>
                  <a:pt x="1390507" y="233937"/>
                  <a:pt x="1375113" y="237167"/>
                  <a:pt x="1359150" y="237167"/>
                </a:cubicBezTo>
                <a:cubicBezTo>
                  <a:pt x="1342427" y="237167"/>
                  <a:pt x="1326653" y="233747"/>
                  <a:pt x="1312401" y="227618"/>
                </a:cubicBezTo>
                <a:close/>
                <a:moveTo>
                  <a:pt x="441920" y="226293"/>
                </a:moveTo>
                <a:lnTo>
                  <a:pt x="231909" y="347787"/>
                </a:lnTo>
                <a:lnTo>
                  <a:pt x="237167" y="373994"/>
                </a:lnTo>
                <a:cubicBezTo>
                  <a:pt x="237167" y="424164"/>
                  <a:pt x="206381" y="465783"/>
                  <a:pt x="164050" y="483456"/>
                </a:cubicBezTo>
                <a:lnTo>
                  <a:pt x="155071" y="485258"/>
                </a:lnTo>
                <a:lnTo>
                  <a:pt x="155071" y="740239"/>
                </a:lnTo>
                <a:lnTo>
                  <a:pt x="165333" y="742335"/>
                </a:lnTo>
                <a:cubicBezTo>
                  <a:pt x="208092" y="760721"/>
                  <a:pt x="237168" y="803479"/>
                  <a:pt x="237167" y="851369"/>
                </a:cubicBezTo>
                <a:lnTo>
                  <a:pt x="234601" y="863932"/>
                </a:lnTo>
                <a:lnTo>
                  <a:pt x="440781" y="983210"/>
                </a:lnTo>
                <a:lnTo>
                  <a:pt x="474477" y="960831"/>
                </a:lnTo>
                <a:cubicBezTo>
                  <a:pt x="488587" y="954940"/>
                  <a:pt x="503980" y="951709"/>
                  <a:pt x="519943" y="951709"/>
                </a:cubicBezTo>
                <a:cubicBezTo>
                  <a:pt x="536667" y="951709"/>
                  <a:pt x="552440" y="955130"/>
                  <a:pt x="566693" y="961258"/>
                </a:cubicBezTo>
                <a:lnTo>
                  <a:pt x="601190" y="984910"/>
                </a:lnTo>
                <a:lnTo>
                  <a:pt x="705420" y="924344"/>
                </a:lnTo>
                <a:lnTo>
                  <a:pt x="785942" y="878642"/>
                </a:lnTo>
                <a:lnTo>
                  <a:pt x="811567" y="863817"/>
                </a:lnTo>
                <a:lnTo>
                  <a:pt x="805759" y="836166"/>
                </a:lnTo>
                <a:cubicBezTo>
                  <a:pt x="805759" y="785996"/>
                  <a:pt x="836545" y="744378"/>
                  <a:pt x="878876" y="726704"/>
                </a:cubicBezTo>
                <a:lnTo>
                  <a:pt x="887857" y="724902"/>
                </a:lnTo>
                <a:lnTo>
                  <a:pt x="887857" y="602041"/>
                </a:lnTo>
                <a:lnTo>
                  <a:pt x="887857" y="479177"/>
                </a:lnTo>
                <a:lnTo>
                  <a:pt x="878877" y="477375"/>
                </a:lnTo>
                <a:cubicBezTo>
                  <a:pt x="836546" y="459702"/>
                  <a:pt x="805760" y="418084"/>
                  <a:pt x="805760" y="367913"/>
                </a:cubicBezTo>
                <a:lnTo>
                  <a:pt x="810313" y="345620"/>
                </a:lnTo>
                <a:lnTo>
                  <a:pt x="607514" y="228297"/>
                </a:lnTo>
                <a:lnTo>
                  <a:pt x="572440" y="252065"/>
                </a:lnTo>
                <a:cubicBezTo>
                  <a:pt x="558268" y="258099"/>
                  <a:pt x="542678" y="261454"/>
                  <a:pt x="526305" y="261493"/>
                </a:cubicBezTo>
                <a:cubicBezTo>
                  <a:pt x="493559" y="261570"/>
                  <a:pt x="463882" y="248367"/>
                  <a:pt x="442371" y="226958"/>
                </a:cubicBezTo>
                <a:close/>
                <a:moveTo>
                  <a:pt x="525745" y="24326"/>
                </a:moveTo>
                <a:cubicBezTo>
                  <a:pt x="591236" y="24171"/>
                  <a:pt x="644453" y="77137"/>
                  <a:pt x="644609" y="142629"/>
                </a:cubicBezTo>
                <a:lnTo>
                  <a:pt x="641709" y="157167"/>
                </a:lnTo>
                <a:lnTo>
                  <a:pt x="747989" y="218924"/>
                </a:lnTo>
                <a:lnTo>
                  <a:pt x="849541" y="277934"/>
                </a:lnTo>
                <a:lnTo>
                  <a:pt x="878877" y="258452"/>
                </a:lnTo>
                <a:cubicBezTo>
                  <a:pt x="892987" y="252560"/>
                  <a:pt x="908380" y="249330"/>
                  <a:pt x="924343" y="249330"/>
                </a:cubicBezTo>
                <a:cubicBezTo>
                  <a:pt x="941066" y="249330"/>
                  <a:pt x="956840" y="252750"/>
                  <a:pt x="971093" y="258879"/>
                </a:cubicBezTo>
                <a:lnTo>
                  <a:pt x="999784" y="278550"/>
                </a:lnTo>
                <a:lnTo>
                  <a:pt x="1112862" y="212843"/>
                </a:lnTo>
                <a:lnTo>
                  <a:pt x="1244810" y="139736"/>
                </a:lnTo>
                <a:lnTo>
                  <a:pt x="1240567" y="118583"/>
                </a:lnTo>
                <a:cubicBezTo>
                  <a:pt x="1240566" y="51690"/>
                  <a:pt x="1295297" y="0"/>
                  <a:pt x="1359150" y="0"/>
                </a:cubicBezTo>
                <a:cubicBezTo>
                  <a:pt x="1426044" y="0"/>
                  <a:pt x="1477734" y="54731"/>
                  <a:pt x="1477734" y="118583"/>
                </a:cubicBezTo>
                <a:lnTo>
                  <a:pt x="1468446" y="164056"/>
                </a:lnTo>
                <a:lnTo>
                  <a:pt x="1562871" y="218924"/>
                </a:lnTo>
                <a:lnTo>
                  <a:pt x="1674171" y="283599"/>
                </a:lnTo>
                <a:lnTo>
                  <a:pt x="1702880" y="264532"/>
                </a:lnTo>
                <a:cubicBezTo>
                  <a:pt x="1716991" y="258640"/>
                  <a:pt x="1732384" y="255410"/>
                  <a:pt x="1748347" y="255410"/>
                </a:cubicBezTo>
                <a:cubicBezTo>
                  <a:pt x="1815241" y="255410"/>
                  <a:pt x="1866931" y="310141"/>
                  <a:pt x="1866931" y="373993"/>
                </a:cubicBezTo>
                <a:cubicBezTo>
                  <a:pt x="1866931" y="424164"/>
                  <a:pt x="1836145" y="465782"/>
                  <a:pt x="1793814" y="483456"/>
                </a:cubicBezTo>
                <a:lnTo>
                  <a:pt x="1787876" y="484647"/>
                </a:lnTo>
                <a:lnTo>
                  <a:pt x="1787876" y="608121"/>
                </a:lnTo>
                <a:lnTo>
                  <a:pt x="1787876" y="710390"/>
                </a:lnTo>
                <a:lnTo>
                  <a:pt x="1810299" y="714970"/>
                </a:lnTo>
                <a:cubicBezTo>
                  <a:pt x="1853058" y="733356"/>
                  <a:pt x="1882134" y="776115"/>
                  <a:pt x="1882134" y="824004"/>
                </a:cubicBezTo>
                <a:cubicBezTo>
                  <a:pt x="1882134" y="890898"/>
                  <a:pt x="1827403" y="942588"/>
                  <a:pt x="1763550" y="942588"/>
                </a:cubicBezTo>
                <a:cubicBezTo>
                  <a:pt x="1746826" y="942588"/>
                  <a:pt x="1731053" y="939357"/>
                  <a:pt x="1716800" y="933466"/>
                </a:cubicBezTo>
                <a:lnTo>
                  <a:pt x="1696290" y="919792"/>
                </a:lnTo>
                <a:lnTo>
                  <a:pt x="1562871" y="997319"/>
                </a:lnTo>
                <a:lnTo>
                  <a:pt x="1452273" y="1058596"/>
                </a:lnTo>
                <a:lnTo>
                  <a:pt x="1456449" y="1079414"/>
                </a:lnTo>
                <a:cubicBezTo>
                  <a:pt x="1456450" y="1129584"/>
                  <a:pt x="1425663" y="1171202"/>
                  <a:pt x="1383332" y="1188876"/>
                </a:cubicBezTo>
                <a:lnTo>
                  <a:pt x="1380434" y="1189457"/>
                </a:lnTo>
                <a:lnTo>
                  <a:pt x="1380434" y="1316581"/>
                </a:lnTo>
                <a:lnTo>
                  <a:pt x="1380434" y="1459744"/>
                </a:lnTo>
                <a:lnTo>
                  <a:pt x="1413121" y="1481535"/>
                </a:lnTo>
                <a:cubicBezTo>
                  <a:pt x="1434405" y="1502819"/>
                  <a:pt x="1447327" y="1532465"/>
                  <a:pt x="1447328" y="1565911"/>
                </a:cubicBezTo>
                <a:cubicBezTo>
                  <a:pt x="1447328" y="1632805"/>
                  <a:pt x="1392597" y="1684495"/>
                  <a:pt x="1328743" y="1684495"/>
                </a:cubicBezTo>
                <a:cubicBezTo>
                  <a:pt x="1312780" y="1684496"/>
                  <a:pt x="1297387" y="1681265"/>
                  <a:pt x="1283277" y="1675374"/>
                </a:cubicBezTo>
                <a:lnTo>
                  <a:pt x="1245755" y="1650453"/>
                </a:lnTo>
                <a:lnTo>
                  <a:pt x="1152389" y="1702738"/>
                </a:lnTo>
                <a:lnTo>
                  <a:pt x="1045590" y="1764797"/>
                </a:lnTo>
                <a:lnTo>
                  <a:pt x="1052050" y="1796996"/>
                </a:lnTo>
                <a:cubicBezTo>
                  <a:pt x="1052050" y="1863890"/>
                  <a:pt x="997319" y="1915580"/>
                  <a:pt x="933465" y="1915580"/>
                </a:cubicBezTo>
                <a:cubicBezTo>
                  <a:pt x="869613" y="1915580"/>
                  <a:pt x="814882" y="1860849"/>
                  <a:pt x="814882" y="1796996"/>
                </a:cubicBezTo>
                <a:lnTo>
                  <a:pt x="820094" y="1770286"/>
                </a:lnTo>
                <a:lnTo>
                  <a:pt x="705420" y="1702738"/>
                </a:lnTo>
                <a:lnTo>
                  <a:pt x="599803" y="1641366"/>
                </a:lnTo>
                <a:lnTo>
                  <a:pt x="571490" y="1660170"/>
                </a:lnTo>
                <a:cubicBezTo>
                  <a:pt x="557380" y="1666061"/>
                  <a:pt x="541987" y="1669291"/>
                  <a:pt x="526023" y="1669292"/>
                </a:cubicBezTo>
                <a:cubicBezTo>
                  <a:pt x="462171" y="1669292"/>
                  <a:pt x="407440" y="1617602"/>
                  <a:pt x="407440" y="1550707"/>
                </a:cubicBezTo>
                <a:cubicBezTo>
                  <a:pt x="407440" y="1517261"/>
                  <a:pt x="421123" y="1487615"/>
                  <a:pt x="442787" y="1466331"/>
                </a:cubicBezTo>
                <a:lnTo>
                  <a:pt x="480415" y="1441340"/>
                </a:lnTo>
                <a:lnTo>
                  <a:pt x="480415" y="1313541"/>
                </a:lnTo>
                <a:lnTo>
                  <a:pt x="480415" y="1180946"/>
                </a:lnTo>
                <a:lnTo>
                  <a:pt x="474477" y="1179755"/>
                </a:lnTo>
                <a:cubicBezTo>
                  <a:pt x="432146" y="1162081"/>
                  <a:pt x="401359" y="1120463"/>
                  <a:pt x="401359" y="1070292"/>
                </a:cubicBezTo>
                <a:lnTo>
                  <a:pt x="403715" y="1058760"/>
                </a:lnTo>
                <a:lnTo>
                  <a:pt x="297980" y="997319"/>
                </a:lnTo>
                <a:lnTo>
                  <a:pt x="197246" y="938785"/>
                </a:lnTo>
                <a:lnTo>
                  <a:pt x="164050" y="960831"/>
                </a:lnTo>
                <a:cubicBezTo>
                  <a:pt x="149940" y="966723"/>
                  <a:pt x="134547" y="969953"/>
                  <a:pt x="118583" y="969953"/>
                </a:cubicBezTo>
                <a:cubicBezTo>
                  <a:pt x="51690" y="969953"/>
                  <a:pt x="0" y="915222"/>
                  <a:pt x="0" y="851369"/>
                </a:cubicBezTo>
                <a:cubicBezTo>
                  <a:pt x="0" y="801199"/>
                  <a:pt x="29076" y="759581"/>
                  <a:pt x="71834" y="741907"/>
                </a:cubicBezTo>
                <a:lnTo>
                  <a:pt x="72975" y="741685"/>
                </a:lnTo>
                <a:lnTo>
                  <a:pt x="72975" y="608121"/>
                </a:lnTo>
                <a:lnTo>
                  <a:pt x="72975" y="483679"/>
                </a:lnTo>
                <a:lnTo>
                  <a:pt x="71834" y="483456"/>
                </a:lnTo>
                <a:cubicBezTo>
                  <a:pt x="29076" y="465783"/>
                  <a:pt x="0" y="424164"/>
                  <a:pt x="0" y="373994"/>
                </a:cubicBezTo>
                <a:cubicBezTo>
                  <a:pt x="0" y="310141"/>
                  <a:pt x="51690" y="255410"/>
                  <a:pt x="118583" y="255410"/>
                </a:cubicBezTo>
                <a:cubicBezTo>
                  <a:pt x="135307" y="255410"/>
                  <a:pt x="151080" y="258831"/>
                  <a:pt x="165333" y="264960"/>
                </a:cubicBezTo>
                <a:lnTo>
                  <a:pt x="189840" y="281762"/>
                </a:lnTo>
                <a:lnTo>
                  <a:pt x="297980" y="218924"/>
                </a:lnTo>
                <a:lnTo>
                  <a:pt x="409656" y="154031"/>
                </a:lnTo>
                <a:lnTo>
                  <a:pt x="407441" y="143189"/>
                </a:lnTo>
                <a:cubicBezTo>
                  <a:pt x="407286" y="77697"/>
                  <a:pt x="460252" y="24480"/>
                  <a:pt x="525745" y="243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9" name="Freeform: Shape 139">
            <a:extLst>
              <a:ext uri="{FF2B5EF4-FFF2-40B4-BE49-F238E27FC236}">
                <a16:creationId xmlns:a16="http://schemas.microsoft.com/office/drawing/2014/main" id="{52ADA210-1481-499A-A0A4-CAC99418B3CE}"/>
              </a:ext>
            </a:extLst>
          </p:cNvPr>
          <p:cNvSpPr/>
          <p:nvPr userDrawn="1"/>
        </p:nvSpPr>
        <p:spPr>
          <a:xfrm rot="11654967" flipH="1">
            <a:off x="7657572" y="4035052"/>
            <a:ext cx="1313750" cy="1239828"/>
          </a:xfrm>
          <a:custGeom>
            <a:avLst/>
            <a:gdLst>
              <a:gd name="connsiteX0" fmla="*/ 943257 w 2013900"/>
              <a:gd name="connsiteY0" fmla="*/ 1501970 h 1900583"/>
              <a:gd name="connsiteX1" fmla="*/ 744074 w 2013900"/>
              <a:gd name="connsiteY1" fmla="*/ 1348088 h 1900583"/>
              <a:gd name="connsiteX2" fmla="*/ 748630 w 2013900"/>
              <a:gd name="connsiteY2" fmla="*/ 1338807 h 1900583"/>
              <a:gd name="connsiteX3" fmla="*/ 706808 w 2013900"/>
              <a:gd name="connsiteY3" fmla="*/ 1216890 h 1900583"/>
              <a:gd name="connsiteX4" fmla="*/ 695446 w 2013900"/>
              <a:gd name="connsiteY4" fmla="*/ 1211313 h 1900583"/>
              <a:gd name="connsiteX5" fmla="*/ 726700 w 2013900"/>
              <a:gd name="connsiteY5" fmla="*/ 978267 h 1900583"/>
              <a:gd name="connsiteX6" fmla="*/ 764518 w 2013900"/>
              <a:gd name="connsiteY6" fmla="*/ 965451 h 1900583"/>
              <a:gd name="connsiteX7" fmla="*/ 799083 w 2013900"/>
              <a:gd name="connsiteY7" fmla="*/ 935439 h 1900583"/>
              <a:gd name="connsiteX8" fmla="*/ 819837 w 2013900"/>
              <a:gd name="connsiteY8" fmla="*/ 893157 h 1900583"/>
              <a:gd name="connsiteX9" fmla="*/ 822213 w 2013900"/>
              <a:gd name="connsiteY9" fmla="*/ 851356 h 1900583"/>
              <a:gd name="connsiteX10" fmla="*/ 1043738 w 2013900"/>
              <a:gd name="connsiteY10" fmla="*/ 760675 h 1900583"/>
              <a:gd name="connsiteX11" fmla="*/ 1061832 w 2013900"/>
              <a:gd name="connsiteY11" fmla="*/ 781899 h 1900583"/>
              <a:gd name="connsiteX12" fmla="*/ 1191467 w 2013900"/>
              <a:gd name="connsiteY12" fmla="*/ 790843 h 1900583"/>
              <a:gd name="connsiteX13" fmla="*/ 1200605 w 2013900"/>
              <a:gd name="connsiteY13" fmla="*/ 782908 h 1900583"/>
              <a:gd name="connsiteX14" fmla="*/ 1391604 w 2013900"/>
              <a:gd name="connsiteY14" fmla="*/ 930468 h 1900583"/>
              <a:gd name="connsiteX15" fmla="*/ 1386234 w 2013900"/>
              <a:gd name="connsiteY15" fmla="*/ 941312 h 1900583"/>
              <a:gd name="connsiteX16" fmla="*/ 1427616 w 2013900"/>
              <a:gd name="connsiteY16" fmla="*/ 1064490 h 1900583"/>
              <a:gd name="connsiteX17" fmla="*/ 1447779 w 2013900"/>
              <a:gd name="connsiteY17" fmla="*/ 1074387 h 1900583"/>
              <a:gd name="connsiteX18" fmla="*/ 1417037 w 2013900"/>
              <a:gd name="connsiteY18" fmla="*/ 1303612 h 1900583"/>
              <a:gd name="connsiteX19" fmla="*/ 1377304 w 2013900"/>
              <a:gd name="connsiteY19" fmla="*/ 1316666 h 1900583"/>
              <a:gd name="connsiteX20" fmla="*/ 1342096 w 2013900"/>
              <a:gd name="connsiteY20" fmla="*/ 1347016 h 1900583"/>
              <a:gd name="connsiteX21" fmla="*/ 1318419 w 2013900"/>
              <a:gd name="connsiteY21" fmla="*/ 1433424 h 1900583"/>
              <a:gd name="connsiteX22" fmla="*/ 1318667 w 2013900"/>
              <a:gd name="connsiteY22" fmla="*/ 1434179 h 1900583"/>
              <a:gd name="connsiteX23" fmla="*/ 1097018 w 2013900"/>
              <a:gd name="connsiteY23" fmla="*/ 1524911 h 1900583"/>
              <a:gd name="connsiteX24" fmla="*/ 1079718 w 2013900"/>
              <a:gd name="connsiteY24" fmla="*/ 1504987 h 1900583"/>
              <a:gd name="connsiteX25" fmla="*/ 950083 w 2013900"/>
              <a:gd name="connsiteY25" fmla="*/ 1496043 h 1900583"/>
              <a:gd name="connsiteX26" fmla="*/ 75043 w 2013900"/>
              <a:gd name="connsiteY26" fmla="*/ 1597161 h 1900583"/>
              <a:gd name="connsiteX27" fmla="*/ 108134 w 2013900"/>
              <a:gd name="connsiteY27" fmla="*/ 1604721 h 1900583"/>
              <a:gd name="connsiteX28" fmla="*/ 154857 w 2013900"/>
              <a:gd name="connsiteY28" fmla="*/ 1598764 h 1900583"/>
              <a:gd name="connsiteX29" fmla="*/ 233875 w 2013900"/>
              <a:gd name="connsiteY29" fmla="*/ 1496935 h 1900583"/>
              <a:gd name="connsiteX30" fmla="*/ 231813 w 2013900"/>
              <a:gd name="connsiteY30" fmla="*/ 1480763 h 1900583"/>
              <a:gd name="connsiteX31" fmla="*/ 540598 w 2013900"/>
              <a:gd name="connsiteY31" fmla="*/ 1375577 h 1900583"/>
              <a:gd name="connsiteX32" fmla="*/ 563677 w 2013900"/>
              <a:gd name="connsiteY32" fmla="*/ 1402157 h 1900583"/>
              <a:gd name="connsiteX33" fmla="*/ 692537 w 2013900"/>
              <a:gd name="connsiteY33" fmla="*/ 1412103 h 1900583"/>
              <a:gd name="connsiteX34" fmla="*/ 693400 w 2013900"/>
              <a:gd name="connsiteY34" fmla="*/ 1411346 h 1900583"/>
              <a:gd name="connsiteX35" fmla="*/ 797736 w 2013900"/>
              <a:gd name="connsiteY35" fmla="*/ 1491953 h 1900583"/>
              <a:gd name="connsiteX36" fmla="*/ 894945 w 2013900"/>
              <a:gd name="connsiteY36" fmla="*/ 1567053 h 1900583"/>
              <a:gd name="connsiteX37" fmla="*/ 894430 w 2013900"/>
              <a:gd name="connsiteY37" fmla="*/ 1568079 h 1900583"/>
              <a:gd name="connsiteX38" fmla="*/ 936587 w 2013900"/>
              <a:gd name="connsiteY38" fmla="*/ 1690255 h 1900583"/>
              <a:gd name="connsiteX39" fmla="*/ 1100786 w 2013900"/>
              <a:gd name="connsiteY39" fmla="*/ 1669186 h 1900583"/>
              <a:gd name="connsiteX40" fmla="*/ 1121540 w 2013900"/>
              <a:gd name="connsiteY40" fmla="*/ 1626904 h 1900583"/>
              <a:gd name="connsiteX41" fmla="*/ 1123204 w 2013900"/>
              <a:gd name="connsiteY41" fmla="*/ 1597620 h 1900583"/>
              <a:gd name="connsiteX42" fmla="*/ 1237555 w 2013900"/>
              <a:gd name="connsiteY42" fmla="*/ 1551067 h 1900583"/>
              <a:gd name="connsiteX43" fmla="*/ 1355644 w 2013900"/>
              <a:gd name="connsiteY43" fmla="*/ 1502993 h 1900583"/>
              <a:gd name="connsiteX44" fmla="*/ 1362776 w 2013900"/>
              <a:gd name="connsiteY44" fmla="*/ 1511266 h 1900583"/>
              <a:gd name="connsiteX45" fmla="*/ 1491817 w 2013900"/>
              <a:gd name="connsiteY45" fmla="*/ 1520936 h 1900583"/>
              <a:gd name="connsiteX46" fmla="*/ 1499270 w 2013900"/>
              <a:gd name="connsiteY46" fmla="*/ 1514511 h 1900583"/>
              <a:gd name="connsiteX47" fmla="*/ 1790657 w 2013900"/>
              <a:gd name="connsiteY47" fmla="*/ 1739626 h 1900583"/>
              <a:gd name="connsiteX48" fmla="*/ 1783473 w 2013900"/>
              <a:gd name="connsiteY48" fmla="*/ 1754261 h 1900583"/>
              <a:gd name="connsiteX49" fmla="*/ 1825296 w 2013900"/>
              <a:gd name="connsiteY49" fmla="*/ 1876178 h 1900583"/>
              <a:gd name="connsiteX50" fmla="*/ 1867578 w 2013900"/>
              <a:gd name="connsiteY50" fmla="*/ 1896932 h 1900583"/>
              <a:gd name="connsiteX51" fmla="*/ 1989494 w 2013900"/>
              <a:gd name="connsiteY51" fmla="*/ 1855110 h 1900583"/>
              <a:gd name="connsiteX52" fmla="*/ 1968427 w 2013900"/>
              <a:gd name="connsiteY52" fmla="*/ 1690911 h 1900583"/>
              <a:gd name="connsiteX53" fmla="*/ 1838792 w 2013900"/>
              <a:gd name="connsiteY53" fmla="*/ 1681967 h 1900583"/>
              <a:gd name="connsiteX54" fmla="*/ 1838014 w 2013900"/>
              <a:gd name="connsiteY54" fmla="*/ 1682642 h 1900583"/>
              <a:gd name="connsiteX55" fmla="*/ 1544325 w 2013900"/>
              <a:gd name="connsiteY55" fmla="*/ 1455749 h 1900583"/>
              <a:gd name="connsiteX56" fmla="*/ 1547700 w 2013900"/>
              <a:gd name="connsiteY56" fmla="*/ 1448953 h 1900583"/>
              <a:gd name="connsiteX57" fmla="*/ 1506345 w 2013900"/>
              <a:gd name="connsiteY57" fmla="*/ 1326336 h 1900583"/>
              <a:gd name="connsiteX58" fmla="*/ 1493239 w 2013900"/>
              <a:gd name="connsiteY58" fmla="*/ 1319828 h 1900583"/>
              <a:gd name="connsiteX59" fmla="*/ 1509136 w 2013900"/>
              <a:gd name="connsiteY59" fmla="*/ 1199535 h 1900583"/>
              <a:gd name="connsiteX60" fmla="*/ 1524327 w 2013900"/>
              <a:gd name="connsiteY60" fmla="*/ 1084591 h 1900583"/>
              <a:gd name="connsiteX61" fmla="*/ 1557251 w 2013900"/>
              <a:gd name="connsiteY61" fmla="*/ 1073434 h 1900583"/>
              <a:gd name="connsiteX62" fmla="*/ 1591815 w 2013900"/>
              <a:gd name="connsiteY62" fmla="*/ 1043422 h 1900583"/>
              <a:gd name="connsiteX63" fmla="*/ 1570748 w 2013900"/>
              <a:gd name="connsiteY63" fmla="*/ 879222 h 1900583"/>
              <a:gd name="connsiteX64" fmla="*/ 1483503 w 2013900"/>
              <a:gd name="connsiteY64" fmla="*/ 855912 h 1900583"/>
              <a:gd name="connsiteX65" fmla="*/ 1444684 w 2013900"/>
              <a:gd name="connsiteY65" fmla="*/ 869068 h 1900583"/>
              <a:gd name="connsiteX66" fmla="*/ 1340899 w 2013900"/>
              <a:gd name="connsiteY66" fmla="*/ 788887 h 1900583"/>
              <a:gd name="connsiteX67" fmla="*/ 1246914 w 2013900"/>
              <a:gd name="connsiteY67" fmla="*/ 716278 h 1900583"/>
              <a:gd name="connsiteX68" fmla="*/ 1249341 w 2013900"/>
              <a:gd name="connsiteY68" fmla="*/ 673586 h 1900583"/>
              <a:gd name="connsiteX69" fmla="*/ 1204964 w 2013900"/>
              <a:gd name="connsiteY69" fmla="*/ 596631 h 1900583"/>
              <a:gd name="connsiteX70" fmla="*/ 1168993 w 2013900"/>
              <a:gd name="connsiteY70" fmla="*/ 578975 h 1900583"/>
              <a:gd name="connsiteX71" fmla="*/ 1168993 w 2013900"/>
              <a:gd name="connsiteY71" fmla="*/ 225315 h 1900583"/>
              <a:gd name="connsiteX72" fmla="*/ 1170003 w 2013900"/>
              <a:gd name="connsiteY72" fmla="*/ 225113 h 1900583"/>
              <a:gd name="connsiteX73" fmla="*/ 1242179 w 2013900"/>
              <a:gd name="connsiteY73" fmla="*/ 117058 h 1900583"/>
              <a:gd name="connsiteX74" fmla="*/ 1125121 w 2013900"/>
              <a:gd name="connsiteY74" fmla="*/ 1 h 1900583"/>
              <a:gd name="connsiteX75" fmla="*/ 1008063 w 2013900"/>
              <a:gd name="connsiteY75" fmla="*/ 117059 h 1900583"/>
              <a:gd name="connsiteX76" fmla="*/ 1078973 w 2013900"/>
              <a:gd name="connsiteY76" fmla="*/ 224691 h 1900583"/>
              <a:gd name="connsiteX77" fmla="*/ 1094946 w 2013900"/>
              <a:gd name="connsiteY77" fmla="*/ 227954 h 1900583"/>
              <a:gd name="connsiteX78" fmla="*/ 1094946 w 2013900"/>
              <a:gd name="connsiteY78" fmla="*/ 580718 h 1900583"/>
              <a:gd name="connsiteX79" fmla="*/ 1086671 w 2013900"/>
              <a:gd name="connsiteY79" fmla="*/ 583843 h 1900583"/>
              <a:gd name="connsiteX80" fmla="*/ 1075329 w 2013900"/>
              <a:gd name="connsiteY80" fmla="*/ 587687 h 1900583"/>
              <a:gd name="connsiteX81" fmla="*/ 1040783 w 2013900"/>
              <a:gd name="connsiteY81" fmla="*/ 617683 h 1900583"/>
              <a:gd name="connsiteX82" fmla="*/ 1040763 w 2013900"/>
              <a:gd name="connsiteY82" fmla="*/ 617700 h 1900583"/>
              <a:gd name="connsiteX83" fmla="*/ 1021723 w 2013900"/>
              <a:gd name="connsiteY83" fmla="*/ 656920 h 1900583"/>
              <a:gd name="connsiteX84" fmla="*/ 1021715 w 2013900"/>
              <a:gd name="connsiteY84" fmla="*/ 657057 h 1900583"/>
              <a:gd name="connsiteX85" fmla="*/ 1020784 w 2013900"/>
              <a:gd name="connsiteY85" fmla="*/ 658980 h 1900583"/>
              <a:gd name="connsiteX86" fmla="*/ 1019460 w 2013900"/>
              <a:gd name="connsiteY86" fmla="*/ 681579 h 1900583"/>
              <a:gd name="connsiteX87" fmla="*/ 901080 w 2013900"/>
              <a:gd name="connsiteY87" fmla="*/ 729772 h 1900583"/>
              <a:gd name="connsiteX88" fmla="*/ 783553 w 2013900"/>
              <a:gd name="connsiteY88" fmla="*/ 777618 h 1900583"/>
              <a:gd name="connsiteX89" fmla="*/ 778015 w 2013900"/>
              <a:gd name="connsiteY89" fmla="*/ 771240 h 1900583"/>
              <a:gd name="connsiteX90" fmla="*/ 613815 w 2013900"/>
              <a:gd name="connsiteY90" fmla="*/ 792308 h 1900583"/>
              <a:gd name="connsiteX91" fmla="*/ 634884 w 2013900"/>
              <a:gd name="connsiteY91" fmla="*/ 956507 h 1900583"/>
              <a:gd name="connsiteX92" fmla="*/ 645314 w 2013900"/>
              <a:gd name="connsiteY92" fmla="*/ 961627 h 1900583"/>
              <a:gd name="connsiteX93" fmla="*/ 629499 w 2013900"/>
              <a:gd name="connsiteY93" fmla="*/ 1081304 h 1900583"/>
              <a:gd name="connsiteX94" fmla="*/ 614430 w 2013900"/>
              <a:gd name="connsiteY94" fmla="*/ 1195319 h 1900583"/>
              <a:gd name="connsiteX95" fmla="*/ 577174 w 2013900"/>
              <a:gd name="connsiteY95" fmla="*/ 1207946 h 1900583"/>
              <a:gd name="connsiteX96" fmla="*/ 542608 w 2013900"/>
              <a:gd name="connsiteY96" fmla="*/ 1237958 h 1900583"/>
              <a:gd name="connsiteX97" fmla="*/ 521855 w 2013900"/>
              <a:gd name="connsiteY97" fmla="*/ 1280240 h 1900583"/>
              <a:gd name="connsiteX98" fmla="*/ 520493 w 2013900"/>
              <a:gd name="connsiteY98" fmla="*/ 1304200 h 1900583"/>
              <a:gd name="connsiteX99" fmla="*/ 205439 w 2013900"/>
              <a:gd name="connsiteY99" fmla="*/ 1411522 h 1900583"/>
              <a:gd name="connsiteX100" fmla="*/ 204922 w 2013900"/>
              <a:gd name="connsiteY100" fmla="*/ 1410631 h 1900583"/>
              <a:gd name="connsiteX101" fmla="*/ 79366 w 2013900"/>
              <a:gd name="connsiteY101" fmla="*/ 1377152 h 1900583"/>
              <a:gd name="connsiteX102" fmla="*/ 6306 w 2013900"/>
              <a:gd name="connsiteY102" fmla="*/ 1525703 h 1900583"/>
              <a:gd name="connsiteX103" fmla="*/ 75043 w 2013900"/>
              <a:gd name="connsiteY103" fmla="*/ 1597161 h 190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013900" h="1900583">
                <a:moveTo>
                  <a:pt x="943257" y="1501970"/>
                </a:moveTo>
                <a:lnTo>
                  <a:pt x="744074" y="1348088"/>
                </a:lnTo>
                <a:lnTo>
                  <a:pt x="748630" y="1338807"/>
                </a:lnTo>
                <a:cubicBezTo>
                  <a:pt x="760072" y="1294309"/>
                  <a:pt x="744218" y="1245791"/>
                  <a:pt x="706808" y="1216890"/>
                </a:cubicBezTo>
                <a:lnTo>
                  <a:pt x="695446" y="1211313"/>
                </a:lnTo>
                <a:lnTo>
                  <a:pt x="726700" y="978267"/>
                </a:lnTo>
                <a:lnTo>
                  <a:pt x="764518" y="965451"/>
                </a:lnTo>
                <a:cubicBezTo>
                  <a:pt x="777636" y="957984"/>
                  <a:pt x="789449" y="947909"/>
                  <a:pt x="799083" y="935439"/>
                </a:cubicBezTo>
                <a:cubicBezTo>
                  <a:pt x="809176" y="922375"/>
                  <a:pt x="816023" y="907989"/>
                  <a:pt x="819837" y="893157"/>
                </a:cubicBezTo>
                <a:lnTo>
                  <a:pt x="822213" y="851356"/>
                </a:lnTo>
                <a:lnTo>
                  <a:pt x="1043738" y="760675"/>
                </a:lnTo>
                <a:lnTo>
                  <a:pt x="1061832" y="781899"/>
                </a:lnTo>
                <a:cubicBezTo>
                  <a:pt x="1101024" y="812177"/>
                  <a:pt x="1152114" y="813244"/>
                  <a:pt x="1191467" y="790843"/>
                </a:cubicBezTo>
                <a:lnTo>
                  <a:pt x="1200605" y="782908"/>
                </a:lnTo>
                <a:lnTo>
                  <a:pt x="1391604" y="930468"/>
                </a:lnTo>
                <a:lnTo>
                  <a:pt x="1386234" y="941312"/>
                </a:lnTo>
                <a:cubicBezTo>
                  <a:pt x="1374493" y="985046"/>
                  <a:pt x="1388425" y="1034212"/>
                  <a:pt x="1427616" y="1064490"/>
                </a:cubicBezTo>
                <a:lnTo>
                  <a:pt x="1447779" y="1074387"/>
                </a:lnTo>
                <a:lnTo>
                  <a:pt x="1417037" y="1303612"/>
                </a:lnTo>
                <a:lnTo>
                  <a:pt x="1377304" y="1316666"/>
                </a:lnTo>
                <a:cubicBezTo>
                  <a:pt x="1364036" y="1324096"/>
                  <a:pt x="1352007" y="1334250"/>
                  <a:pt x="1342096" y="1347016"/>
                </a:cubicBezTo>
                <a:cubicBezTo>
                  <a:pt x="1322273" y="1372550"/>
                  <a:pt x="1314676" y="1403701"/>
                  <a:pt x="1318419" y="1433424"/>
                </a:cubicBezTo>
                <a:lnTo>
                  <a:pt x="1318667" y="1434179"/>
                </a:lnTo>
                <a:lnTo>
                  <a:pt x="1097018" y="1524911"/>
                </a:lnTo>
                <a:lnTo>
                  <a:pt x="1079718" y="1504987"/>
                </a:lnTo>
                <a:cubicBezTo>
                  <a:pt x="1040526" y="1474709"/>
                  <a:pt x="989436" y="1473641"/>
                  <a:pt x="950083" y="1496043"/>
                </a:cubicBezTo>
                <a:close/>
                <a:moveTo>
                  <a:pt x="75043" y="1597161"/>
                </a:moveTo>
                <a:cubicBezTo>
                  <a:pt x="85545" y="1601240"/>
                  <a:pt x="96683" y="1603828"/>
                  <a:pt x="108134" y="1604721"/>
                </a:cubicBezTo>
                <a:cubicBezTo>
                  <a:pt x="123403" y="1605911"/>
                  <a:pt x="139230" y="1604086"/>
                  <a:pt x="154857" y="1598764"/>
                </a:cubicBezTo>
                <a:cubicBezTo>
                  <a:pt x="199605" y="1583520"/>
                  <a:pt x="230305" y="1542741"/>
                  <a:pt x="233875" y="1496935"/>
                </a:cubicBezTo>
                <a:lnTo>
                  <a:pt x="231813" y="1480763"/>
                </a:lnTo>
                <a:lnTo>
                  <a:pt x="540598" y="1375577"/>
                </a:lnTo>
                <a:lnTo>
                  <a:pt x="563677" y="1402157"/>
                </a:lnTo>
                <a:cubicBezTo>
                  <a:pt x="602868" y="1432435"/>
                  <a:pt x="652926" y="1434839"/>
                  <a:pt x="692537" y="1412103"/>
                </a:cubicBezTo>
                <a:lnTo>
                  <a:pt x="693400" y="1411346"/>
                </a:lnTo>
                <a:lnTo>
                  <a:pt x="797736" y="1491953"/>
                </a:lnTo>
                <a:lnTo>
                  <a:pt x="894945" y="1567053"/>
                </a:lnTo>
                <a:lnTo>
                  <a:pt x="894430" y="1568079"/>
                </a:lnTo>
                <a:cubicBezTo>
                  <a:pt x="882432" y="1612147"/>
                  <a:pt x="897395" y="1659977"/>
                  <a:pt x="936587" y="1690255"/>
                </a:cubicBezTo>
                <a:cubicBezTo>
                  <a:pt x="986466" y="1728790"/>
                  <a:pt x="1060415" y="1721441"/>
                  <a:pt x="1100786" y="1669186"/>
                </a:cubicBezTo>
                <a:cubicBezTo>
                  <a:pt x="1110878" y="1656123"/>
                  <a:pt x="1117725" y="1641737"/>
                  <a:pt x="1121540" y="1626904"/>
                </a:cubicBezTo>
                <a:lnTo>
                  <a:pt x="1123204" y="1597620"/>
                </a:lnTo>
                <a:lnTo>
                  <a:pt x="1237555" y="1551067"/>
                </a:lnTo>
                <a:lnTo>
                  <a:pt x="1355644" y="1502993"/>
                </a:lnTo>
                <a:lnTo>
                  <a:pt x="1362776" y="1511266"/>
                </a:lnTo>
                <a:cubicBezTo>
                  <a:pt x="1401076" y="1541000"/>
                  <a:pt x="1452016" y="1543225"/>
                  <a:pt x="1491817" y="1520936"/>
                </a:cubicBezTo>
                <a:lnTo>
                  <a:pt x="1499270" y="1514511"/>
                </a:lnTo>
                <a:lnTo>
                  <a:pt x="1790657" y="1739626"/>
                </a:lnTo>
                <a:lnTo>
                  <a:pt x="1783473" y="1754261"/>
                </a:lnTo>
                <a:cubicBezTo>
                  <a:pt x="1772031" y="1798759"/>
                  <a:pt x="1787886" y="1847276"/>
                  <a:pt x="1825296" y="1876178"/>
                </a:cubicBezTo>
                <a:cubicBezTo>
                  <a:pt x="1838359" y="1886271"/>
                  <a:pt x="1852745" y="1893118"/>
                  <a:pt x="1867578" y="1896932"/>
                </a:cubicBezTo>
                <a:cubicBezTo>
                  <a:pt x="1912075" y="1908374"/>
                  <a:pt x="1960593" y="1892520"/>
                  <a:pt x="1989494" y="1855110"/>
                </a:cubicBezTo>
                <a:cubicBezTo>
                  <a:pt x="2029865" y="1802855"/>
                  <a:pt x="2018306" y="1729446"/>
                  <a:pt x="1968427" y="1690911"/>
                </a:cubicBezTo>
                <a:cubicBezTo>
                  <a:pt x="1929235" y="1660633"/>
                  <a:pt x="1878145" y="1659565"/>
                  <a:pt x="1838792" y="1681967"/>
                </a:cubicBezTo>
                <a:lnTo>
                  <a:pt x="1838014" y="1682642"/>
                </a:lnTo>
                <a:lnTo>
                  <a:pt x="1544325" y="1455749"/>
                </a:lnTo>
                <a:lnTo>
                  <a:pt x="1547700" y="1448953"/>
                </a:lnTo>
                <a:cubicBezTo>
                  <a:pt x="1559428" y="1404868"/>
                  <a:pt x="1544645" y="1356070"/>
                  <a:pt x="1506345" y="1326336"/>
                </a:cubicBezTo>
                <a:lnTo>
                  <a:pt x="1493239" y="1319828"/>
                </a:lnTo>
                <a:lnTo>
                  <a:pt x="1509136" y="1199535"/>
                </a:lnTo>
                <a:lnTo>
                  <a:pt x="1524327" y="1084591"/>
                </a:lnTo>
                <a:lnTo>
                  <a:pt x="1557251" y="1073434"/>
                </a:lnTo>
                <a:cubicBezTo>
                  <a:pt x="1570368" y="1065966"/>
                  <a:pt x="1582182" y="1055892"/>
                  <a:pt x="1591815" y="1043422"/>
                </a:cubicBezTo>
                <a:cubicBezTo>
                  <a:pt x="1632186" y="991167"/>
                  <a:pt x="1620627" y="917758"/>
                  <a:pt x="1570748" y="879222"/>
                </a:cubicBezTo>
                <a:cubicBezTo>
                  <a:pt x="1544620" y="859037"/>
                  <a:pt x="1513204" y="851834"/>
                  <a:pt x="1483503" y="855912"/>
                </a:cubicBezTo>
                <a:lnTo>
                  <a:pt x="1444684" y="869068"/>
                </a:lnTo>
                <a:lnTo>
                  <a:pt x="1340899" y="788887"/>
                </a:lnTo>
                <a:lnTo>
                  <a:pt x="1246914" y="716278"/>
                </a:lnTo>
                <a:lnTo>
                  <a:pt x="1249341" y="673586"/>
                </a:lnTo>
                <a:cubicBezTo>
                  <a:pt x="1245263" y="643885"/>
                  <a:pt x="1229903" y="615899"/>
                  <a:pt x="1204964" y="596631"/>
                </a:cubicBezTo>
                <a:lnTo>
                  <a:pt x="1168993" y="578975"/>
                </a:lnTo>
                <a:lnTo>
                  <a:pt x="1168993" y="225315"/>
                </a:lnTo>
                <a:lnTo>
                  <a:pt x="1170003" y="225113"/>
                </a:lnTo>
                <a:cubicBezTo>
                  <a:pt x="1211789" y="207666"/>
                  <a:pt x="1242179" y="166584"/>
                  <a:pt x="1242179" y="117058"/>
                </a:cubicBezTo>
                <a:cubicBezTo>
                  <a:pt x="1242179" y="54028"/>
                  <a:pt x="1191154" y="0"/>
                  <a:pt x="1125121" y="1"/>
                </a:cubicBezTo>
                <a:cubicBezTo>
                  <a:pt x="1062090" y="1"/>
                  <a:pt x="1008063" y="51026"/>
                  <a:pt x="1008063" y="117059"/>
                </a:cubicBezTo>
                <a:cubicBezTo>
                  <a:pt x="1008063" y="164333"/>
                  <a:pt x="1036765" y="206541"/>
                  <a:pt x="1078973" y="224691"/>
                </a:cubicBezTo>
                <a:lnTo>
                  <a:pt x="1094946" y="227954"/>
                </a:lnTo>
                <a:lnTo>
                  <a:pt x="1094946" y="580718"/>
                </a:lnTo>
                <a:lnTo>
                  <a:pt x="1086671" y="583843"/>
                </a:lnTo>
                <a:lnTo>
                  <a:pt x="1075329" y="587687"/>
                </a:lnTo>
                <a:lnTo>
                  <a:pt x="1040783" y="617683"/>
                </a:lnTo>
                <a:lnTo>
                  <a:pt x="1040763" y="617700"/>
                </a:lnTo>
                <a:cubicBezTo>
                  <a:pt x="1031588" y="629576"/>
                  <a:pt x="1025281" y="642956"/>
                  <a:pt x="1021723" y="656920"/>
                </a:cubicBezTo>
                <a:lnTo>
                  <a:pt x="1021715" y="657057"/>
                </a:lnTo>
                <a:lnTo>
                  <a:pt x="1020784" y="658980"/>
                </a:lnTo>
                <a:lnTo>
                  <a:pt x="1019460" y="681579"/>
                </a:lnTo>
                <a:lnTo>
                  <a:pt x="901080" y="729772"/>
                </a:lnTo>
                <a:lnTo>
                  <a:pt x="783553" y="777618"/>
                </a:lnTo>
                <a:lnTo>
                  <a:pt x="778015" y="771240"/>
                </a:lnTo>
                <a:cubicBezTo>
                  <a:pt x="725760" y="730869"/>
                  <a:pt x="652351" y="742428"/>
                  <a:pt x="613815" y="792308"/>
                </a:cubicBezTo>
                <a:cubicBezTo>
                  <a:pt x="575280" y="842187"/>
                  <a:pt x="582629" y="916137"/>
                  <a:pt x="634884" y="956507"/>
                </a:cubicBezTo>
                <a:lnTo>
                  <a:pt x="645314" y="961627"/>
                </a:lnTo>
                <a:lnTo>
                  <a:pt x="629499" y="1081304"/>
                </a:lnTo>
                <a:lnTo>
                  <a:pt x="614430" y="1195319"/>
                </a:lnTo>
                <a:lnTo>
                  <a:pt x="577174" y="1207946"/>
                </a:lnTo>
                <a:cubicBezTo>
                  <a:pt x="564056" y="1215413"/>
                  <a:pt x="552242" y="1225488"/>
                  <a:pt x="542608" y="1237958"/>
                </a:cubicBezTo>
                <a:cubicBezTo>
                  <a:pt x="532516" y="1251022"/>
                  <a:pt x="525669" y="1265407"/>
                  <a:pt x="521855" y="1280240"/>
                </a:cubicBezTo>
                <a:lnTo>
                  <a:pt x="520493" y="1304200"/>
                </a:lnTo>
                <a:lnTo>
                  <a:pt x="205439" y="1411522"/>
                </a:lnTo>
                <a:lnTo>
                  <a:pt x="204922" y="1410631"/>
                </a:lnTo>
                <a:cubicBezTo>
                  <a:pt x="174933" y="1376702"/>
                  <a:pt x="126246" y="1361182"/>
                  <a:pt x="79366" y="1377152"/>
                </a:cubicBezTo>
                <a:cubicBezTo>
                  <a:pt x="19701" y="1397476"/>
                  <a:pt x="-14987" y="1463197"/>
                  <a:pt x="6306" y="1525703"/>
                </a:cubicBezTo>
                <a:cubicBezTo>
                  <a:pt x="17738" y="1559264"/>
                  <a:pt x="43535" y="1584923"/>
                  <a:pt x="75043" y="159716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0" name="Freeform: Shape 140">
            <a:extLst>
              <a:ext uri="{FF2B5EF4-FFF2-40B4-BE49-F238E27FC236}">
                <a16:creationId xmlns:a16="http://schemas.microsoft.com/office/drawing/2014/main" id="{F4047434-A391-4559-B3B3-EAA2BFA87140}"/>
              </a:ext>
            </a:extLst>
          </p:cNvPr>
          <p:cNvSpPr/>
          <p:nvPr userDrawn="1"/>
        </p:nvSpPr>
        <p:spPr>
          <a:xfrm rot="1022389">
            <a:off x="10763367" y="4382586"/>
            <a:ext cx="1025410" cy="838256"/>
          </a:xfrm>
          <a:custGeom>
            <a:avLst/>
            <a:gdLst>
              <a:gd name="connsiteX0" fmla="*/ 618123 w 1077492"/>
              <a:gd name="connsiteY0" fmla="*/ 5091 h 880832"/>
              <a:gd name="connsiteX1" fmla="*/ 649515 w 1077492"/>
              <a:gd name="connsiteY1" fmla="*/ 48 h 880832"/>
              <a:gd name="connsiteX2" fmla="*/ 706766 w 1077492"/>
              <a:gd name="connsiteY2" fmla="*/ 25655 h 880832"/>
              <a:gd name="connsiteX3" fmla="*/ 703831 w 1077492"/>
              <a:gd name="connsiteY3" fmla="*/ 142493 h 880832"/>
              <a:gd name="connsiteX4" fmla="*/ 665641 w 1077492"/>
              <a:gd name="connsiteY4" fmla="*/ 157025 h 880832"/>
              <a:gd name="connsiteX5" fmla="*/ 665641 w 1077492"/>
              <a:gd name="connsiteY5" fmla="*/ 352605 h 880832"/>
              <a:gd name="connsiteX6" fmla="*/ 684786 w 1077492"/>
              <a:gd name="connsiteY6" fmla="*/ 356972 h 880832"/>
              <a:gd name="connsiteX7" fmla="*/ 718689 w 1077492"/>
              <a:gd name="connsiteY7" fmla="*/ 380793 h 880832"/>
              <a:gd name="connsiteX8" fmla="*/ 738749 w 1077492"/>
              <a:gd name="connsiteY8" fmla="*/ 496690 h 880832"/>
              <a:gd name="connsiteX9" fmla="*/ 735230 w 1077492"/>
              <a:gd name="connsiteY9" fmla="*/ 501698 h 880832"/>
              <a:gd name="connsiteX10" fmla="*/ 845060 w 1077492"/>
              <a:gd name="connsiteY10" fmla="*/ 617186 h 880832"/>
              <a:gd name="connsiteX11" fmla="*/ 879258 w 1077492"/>
              <a:gd name="connsiteY11" fmla="*/ 595803 h 880832"/>
              <a:gd name="connsiteX12" fmla="*/ 1037048 w 1077492"/>
              <a:gd name="connsiteY12" fmla="*/ 632408 h 880832"/>
              <a:gd name="connsiteX13" fmla="*/ 1031825 w 1077492"/>
              <a:gd name="connsiteY13" fmla="*/ 840388 h 880832"/>
              <a:gd name="connsiteX14" fmla="*/ 823846 w 1077492"/>
              <a:gd name="connsiteY14" fmla="*/ 835165 h 880832"/>
              <a:gd name="connsiteX15" fmla="*/ 795994 w 1077492"/>
              <a:gd name="connsiteY15" fmla="*/ 674255 h 880832"/>
              <a:gd name="connsiteX16" fmla="*/ 803191 w 1077492"/>
              <a:gd name="connsiteY16" fmla="*/ 664013 h 880832"/>
              <a:gd name="connsiteX17" fmla="*/ 690708 w 1077492"/>
              <a:gd name="connsiteY17" fmla="*/ 545736 h 880832"/>
              <a:gd name="connsiteX18" fmla="*/ 678778 w 1077492"/>
              <a:gd name="connsiteY18" fmla="*/ 553196 h 880832"/>
              <a:gd name="connsiteX19" fmla="*/ 565128 w 1077492"/>
              <a:gd name="connsiteY19" fmla="*/ 526831 h 880832"/>
              <a:gd name="connsiteX20" fmla="*/ 562479 w 1077492"/>
              <a:gd name="connsiteY20" fmla="*/ 522594 h 880832"/>
              <a:gd name="connsiteX21" fmla="*/ 207664 w 1077492"/>
              <a:gd name="connsiteY21" fmla="*/ 608151 h 880832"/>
              <a:gd name="connsiteX22" fmla="*/ 203307 w 1077492"/>
              <a:gd name="connsiteY22" fmla="*/ 628640 h 880832"/>
              <a:gd name="connsiteX23" fmla="*/ 178918 w 1077492"/>
              <a:gd name="connsiteY23" fmla="*/ 663609 h 880832"/>
              <a:gd name="connsiteX24" fmla="*/ 29119 w 1077492"/>
              <a:gd name="connsiteY24" fmla="*/ 659847 h 880832"/>
              <a:gd name="connsiteX25" fmla="*/ 32881 w 1077492"/>
              <a:gd name="connsiteY25" fmla="*/ 510048 h 880832"/>
              <a:gd name="connsiteX26" fmla="*/ 67936 w 1077492"/>
              <a:gd name="connsiteY26" fmla="*/ 487958 h 880832"/>
              <a:gd name="connsiteX27" fmla="*/ 182679 w 1077492"/>
              <a:gd name="connsiteY27" fmla="*/ 513810 h 880832"/>
              <a:gd name="connsiteX28" fmla="*/ 199867 w 1077492"/>
              <a:gd name="connsiteY28" fmla="*/ 541086 h 880832"/>
              <a:gd name="connsiteX29" fmla="*/ 537541 w 1077492"/>
              <a:gd name="connsiteY29" fmla="*/ 459661 h 880832"/>
              <a:gd name="connsiteX30" fmla="*/ 536059 w 1077492"/>
              <a:gd name="connsiteY30" fmla="*/ 450434 h 880832"/>
              <a:gd name="connsiteX31" fmla="*/ 568890 w 1077492"/>
              <a:gd name="connsiteY31" fmla="*/ 377032 h 880832"/>
              <a:gd name="connsiteX32" fmla="*/ 605039 w 1077492"/>
              <a:gd name="connsiteY32" fmla="*/ 354429 h 880832"/>
              <a:gd name="connsiteX33" fmla="*/ 624516 w 1077492"/>
              <a:gd name="connsiteY33" fmla="*/ 351300 h 880832"/>
              <a:gd name="connsiteX34" fmla="*/ 624516 w 1077492"/>
              <a:gd name="connsiteY34" fmla="*/ 160667 h 880832"/>
              <a:gd name="connsiteX35" fmla="*/ 613436 w 1077492"/>
              <a:gd name="connsiteY35" fmla="*/ 158139 h 880832"/>
              <a:gd name="connsiteX36" fmla="*/ 586993 w 1077492"/>
              <a:gd name="connsiteY36" fmla="*/ 139559 h 880832"/>
              <a:gd name="connsiteX37" fmla="*/ 589927 w 1077492"/>
              <a:gd name="connsiteY37" fmla="*/ 22721 h 880832"/>
              <a:gd name="connsiteX38" fmla="*/ 618123 w 1077492"/>
              <a:gd name="connsiteY38" fmla="*/ 5091 h 8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77492" h="880832">
                <a:moveTo>
                  <a:pt x="618123" y="5091"/>
                </a:moveTo>
                <a:cubicBezTo>
                  <a:pt x="628264" y="1341"/>
                  <a:pt x="638938" y="-311"/>
                  <a:pt x="649515" y="48"/>
                </a:cubicBezTo>
                <a:cubicBezTo>
                  <a:pt x="670668" y="767"/>
                  <a:pt x="691432" y="9532"/>
                  <a:pt x="706766" y="25655"/>
                </a:cubicBezTo>
                <a:cubicBezTo>
                  <a:pt x="738893" y="59437"/>
                  <a:pt x="736078" y="111827"/>
                  <a:pt x="703831" y="142493"/>
                </a:cubicBezTo>
                <a:lnTo>
                  <a:pt x="665641" y="157025"/>
                </a:lnTo>
                <a:lnTo>
                  <a:pt x="665641" y="352605"/>
                </a:lnTo>
                <a:lnTo>
                  <a:pt x="684786" y="356972"/>
                </a:lnTo>
                <a:cubicBezTo>
                  <a:pt x="697289" y="362480"/>
                  <a:pt x="708859" y="370458"/>
                  <a:pt x="718689" y="380793"/>
                </a:cubicBezTo>
                <a:cubicBezTo>
                  <a:pt x="749581" y="413278"/>
                  <a:pt x="755275" y="459181"/>
                  <a:pt x="738749" y="496690"/>
                </a:cubicBezTo>
                <a:lnTo>
                  <a:pt x="735230" y="501698"/>
                </a:lnTo>
                <a:lnTo>
                  <a:pt x="845060" y="617186"/>
                </a:lnTo>
                <a:lnTo>
                  <a:pt x="879258" y="595803"/>
                </a:lnTo>
                <a:cubicBezTo>
                  <a:pt x="933414" y="575777"/>
                  <a:pt x="996107" y="589357"/>
                  <a:pt x="1037048" y="632408"/>
                </a:cubicBezTo>
                <a:cubicBezTo>
                  <a:pt x="1094236" y="692542"/>
                  <a:pt x="1089226" y="785799"/>
                  <a:pt x="1031825" y="840388"/>
                </a:cubicBezTo>
                <a:cubicBezTo>
                  <a:pt x="971691" y="897576"/>
                  <a:pt x="878434" y="892566"/>
                  <a:pt x="823846" y="835165"/>
                </a:cubicBezTo>
                <a:cubicBezTo>
                  <a:pt x="780955" y="790064"/>
                  <a:pt x="773050" y="726332"/>
                  <a:pt x="795994" y="674255"/>
                </a:cubicBezTo>
                <a:lnTo>
                  <a:pt x="803191" y="664013"/>
                </a:lnTo>
                <a:lnTo>
                  <a:pt x="690708" y="545736"/>
                </a:lnTo>
                <a:lnTo>
                  <a:pt x="678778" y="553196"/>
                </a:lnTo>
                <a:cubicBezTo>
                  <a:pt x="639771" y="567620"/>
                  <a:pt x="594617" y="557839"/>
                  <a:pt x="565128" y="526831"/>
                </a:cubicBezTo>
                <a:lnTo>
                  <a:pt x="562479" y="522594"/>
                </a:lnTo>
                <a:lnTo>
                  <a:pt x="207664" y="608151"/>
                </a:lnTo>
                <a:lnTo>
                  <a:pt x="203307" y="628640"/>
                </a:lnTo>
                <a:cubicBezTo>
                  <a:pt x="197853" y="641384"/>
                  <a:pt x="189746" y="653311"/>
                  <a:pt x="178918" y="663609"/>
                </a:cubicBezTo>
                <a:cubicBezTo>
                  <a:pt x="137575" y="702927"/>
                  <a:pt x="70309" y="703160"/>
                  <a:pt x="29119" y="659847"/>
                </a:cubicBezTo>
                <a:cubicBezTo>
                  <a:pt x="-10199" y="618504"/>
                  <a:pt x="-10431" y="551239"/>
                  <a:pt x="32881" y="510048"/>
                </a:cubicBezTo>
                <a:cubicBezTo>
                  <a:pt x="43217" y="500219"/>
                  <a:pt x="55173" y="492832"/>
                  <a:pt x="67936" y="487958"/>
                </a:cubicBezTo>
                <a:cubicBezTo>
                  <a:pt x="106227" y="473336"/>
                  <a:pt x="151787" y="481326"/>
                  <a:pt x="182679" y="513810"/>
                </a:cubicBezTo>
                <a:lnTo>
                  <a:pt x="199867" y="541086"/>
                </a:lnTo>
                <a:lnTo>
                  <a:pt x="537541" y="459661"/>
                </a:lnTo>
                <a:lnTo>
                  <a:pt x="536059" y="450434"/>
                </a:lnTo>
                <a:cubicBezTo>
                  <a:pt x="536980" y="423313"/>
                  <a:pt x="548218" y="396691"/>
                  <a:pt x="568890" y="377032"/>
                </a:cubicBezTo>
                <a:cubicBezTo>
                  <a:pt x="579718" y="366735"/>
                  <a:pt x="592037" y="359237"/>
                  <a:pt x="605039" y="354429"/>
                </a:cubicBezTo>
                <a:lnTo>
                  <a:pt x="624516" y="351300"/>
                </a:lnTo>
                <a:lnTo>
                  <a:pt x="624516" y="160667"/>
                </a:lnTo>
                <a:lnTo>
                  <a:pt x="613436" y="158139"/>
                </a:lnTo>
                <a:cubicBezTo>
                  <a:pt x="603685" y="153843"/>
                  <a:pt x="594660" y="147621"/>
                  <a:pt x="586993" y="139559"/>
                </a:cubicBezTo>
                <a:cubicBezTo>
                  <a:pt x="554867" y="105778"/>
                  <a:pt x="557681" y="53388"/>
                  <a:pt x="589927" y="22721"/>
                </a:cubicBezTo>
                <a:cubicBezTo>
                  <a:pt x="598373" y="14690"/>
                  <a:pt x="607982" y="8842"/>
                  <a:pt x="618123" y="509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212">
            <a:extLst>
              <a:ext uri="{FF2B5EF4-FFF2-40B4-BE49-F238E27FC236}">
                <a16:creationId xmlns:a16="http://schemas.microsoft.com/office/drawing/2014/main" id="{0A4DA7A5-BE9C-4D16-8F3D-49C61AF1D01F}"/>
              </a:ext>
            </a:extLst>
          </p:cNvPr>
          <p:cNvGrpSpPr/>
          <p:nvPr userDrawn="1"/>
        </p:nvGrpSpPr>
        <p:grpSpPr>
          <a:xfrm>
            <a:off x="501570" y="2062075"/>
            <a:ext cx="1891725" cy="1331151"/>
            <a:chOff x="579703" y="1481608"/>
            <a:chExt cx="2452930" cy="1726055"/>
          </a:xfrm>
        </p:grpSpPr>
        <p:grpSp>
          <p:nvGrpSpPr>
            <p:cNvPr id="142" name="그룹 26">
              <a:extLst>
                <a:ext uri="{FF2B5EF4-FFF2-40B4-BE49-F238E27FC236}">
                  <a16:creationId xmlns:a16="http://schemas.microsoft.com/office/drawing/2014/main" id="{82FAEADB-08EA-4262-943B-304E3A9FDEF8}"/>
                </a:ext>
              </a:extLst>
            </p:cNvPr>
            <p:cNvGrpSpPr/>
            <p:nvPr/>
          </p:nvGrpSpPr>
          <p:grpSpPr>
            <a:xfrm>
              <a:off x="1886687" y="1481608"/>
              <a:ext cx="1145946" cy="1726055"/>
              <a:chOff x="6150565" y="3254095"/>
              <a:chExt cx="979312" cy="1475068"/>
            </a:xfrm>
          </p:grpSpPr>
          <p:sp>
            <p:nvSpPr>
              <p:cNvPr id="149" name="자유형: 도형 5">
                <a:extLst>
                  <a:ext uri="{FF2B5EF4-FFF2-40B4-BE49-F238E27FC236}">
                    <a16:creationId xmlns:a16="http://schemas.microsoft.com/office/drawing/2014/main" id="{44C346CC-4453-473D-B764-96FB30579257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0" name="자유형: 도형 12">
                <a:extLst>
                  <a:ext uri="{FF2B5EF4-FFF2-40B4-BE49-F238E27FC236}">
                    <a16:creationId xmlns:a16="http://schemas.microsoft.com/office/drawing/2014/main" id="{996923B0-8B25-4B00-84AC-1939A69985B0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1" name="자유형: 도형 13">
                <a:extLst>
                  <a:ext uri="{FF2B5EF4-FFF2-40B4-BE49-F238E27FC236}">
                    <a16:creationId xmlns:a16="http://schemas.microsoft.com/office/drawing/2014/main" id="{7C29BC78-5408-48EA-8594-0D87CE7E30A9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2" name="자유형: 도형 14">
                <a:extLst>
                  <a:ext uri="{FF2B5EF4-FFF2-40B4-BE49-F238E27FC236}">
                    <a16:creationId xmlns:a16="http://schemas.microsoft.com/office/drawing/2014/main" id="{B451D8E0-12A6-4EC2-AC3C-5E3672BAB4F1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53" name="직선 연결선 19">
                <a:extLst>
                  <a:ext uri="{FF2B5EF4-FFF2-40B4-BE49-F238E27FC236}">
                    <a16:creationId xmlns:a16="http://schemas.microsoft.com/office/drawing/2014/main" id="{F9ECD890-EF78-4C74-ADF5-2C32378D1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67">
              <a:extLst>
                <a:ext uri="{FF2B5EF4-FFF2-40B4-BE49-F238E27FC236}">
                  <a16:creationId xmlns:a16="http://schemas.microsoft.com/office/drawing/2014/main" id="{9CC04B16-776C-43AC-ACF7-55669FF02B67}"/>
                </a:ext>
              </a:extLst>
            </p:cNvPr>
            <p:cNvGrpSpPr/>
            <p:nvPr/>
          </p:nvGrpSpPr>
          <p:grpSpPr>
            <a:xfrm flipH="1">
              <a:off x="579703" y="1481608"/>
              <a:ext cx="1145946" cy="1726055"/>
              <a:chOff x="6150565" y="3254095"/>
              <a:chExt cx="979312" cy="1475068"/>
            </a:xfrm>
          </p:grpSpPr>
          <p:sp>
            <p:nvSpPr>
              <p:cNvPr id="144" name="자유형: 도형 68">
                <a:extLst>
                  <a:ext uri="{FF2B5EF4-FFF2-40B4-BE49-F238E27FC236}">
                    <a16:creationId xmlns:a16="http://schemas.microsoft.com/office/drawing/2014/main" id="{E5E794FB-55C1-40C5-8D0F-E4D3EBC78C54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5" name="자유형: 도형 69">
                <a:extLst>
                  <a:ext uri="{FF2B5EF4-FFF2-40B4-BE49-F238E27FC236}">
                    <a16:creationId xmlns:a16="http://schemas.microsoft.com/office/drawing/2014/main" id="{9EE9C70F-BE88-4A6C-B419-5AEB70A23FA2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6" name="자유형: 도형 70">
                <a:extLst>
                  <a:ext uri="{FF2B5EF4-FFF2-40B4-BE49-F238E27FC236}">
                    <a16:creationId xmlns:a16="http://schemas.microsoft.com/office/drawing/2014/main" id="{0D592488-C8FF-4C53-A3A2-1C43BF2D7D66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7" name="자유형: 도형 71">
                <a:extLst>
                  <a:ext uri="{FF2B5EF4-FFF2-40B4-BE49-F238E27FC236}">
                    <a16:creationId xmlns:a16="http://schemas.microsoft.com/office/drawing/2014/main" id="{703B15DD-E311-426D-9802-8B6C51BBC393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48" name="직선 연결선 72">
                <a:extLst>
                  <a:ext uri="{FF2B5EF4-FFF2-40B4-BE49-F238E27FC236}">
                    <a16:creationId xmlns:a16="http://schemas.microsoft.com/office/drawing/2014/main" id="{96446FFE-0DED-42EA-91AF-BB33CCBCE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31">
            <a:extLst>
              <a:ext uri="{FF2B5EF4-FFF2-40B4-BE49-F238E27FC236}">
                <a16:creationId xmlns:a16="http://schemas.microsoft.com/office/drawing/2014/main" id="{70B94C9C-1BFA-42AD-BB25-2FD3247E9E60}"/>
              </a:ext>
            </a:extLst>
          </p:cNvPr>
          <p:cNvGrpSpPr/>
          <p:nvPr userDrawn="1"/>
        </p:nvGrpSpPr>
        <p:grpSpPr>
          <a:xfrm>
            <a:off x="2428634" y="1526497"/>
            <a:ext cx="1809131" cy="1850987"/>
            <a:chOff x="9087273" y="2875432"/>
            <a:chExt cx="2303626" cy="2356921"/>
          </a:xfrm>
          <a:solidFill>
            <a:schemeClr val="accent1"/>
          </a:solidFill>
        </p:grpSpPr>
        <p:sp>
          <p:nvSpPr>
            <p:cNvPr id="155" name="Rounded Rectangle 7">
              <a:extLst>
                <a:ext uri="{FF2B5EF4-FFF2-40B4-BE49-F238E27FC236}">
                  <a16:creationId xmlns:a16="http://schemas.microsoft.com/office/drawing/2014/main" id="{A860B3D6-AC1E-4EA6-BAE1-9A4E1D3DBFE5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6" name="Rounded Rectangle 8">
              <a:extLst>
                <a:ext uri="{FF2B5EF4-FFF2-40B4-BE49-F238E27FC236}">
                  <a16:creationId xmlns:a16="http://schemas.microsoft.com/office/drawing/2014/main" id="{9A276E63-440D-41A6-A1AA-4D796B22C38D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7" name="Rounded Rectangle 9">
              <a:extLst>
                <a:ext uri="{FF2B5EF4-FFF2-40B4-BE49-F238E27FC236}">
                  <a16:creationId xmlns:a16="http://schemas.microsoft.com/office/drawing/2014/main" id="{FDF88A8B-376D-43C9-876A-8CA79C18B290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8" name="Chord 8">
              <a:extLst>
                <a:ext uri="{FF2B5EF4-FFF2-40B4-BE49-F238E27FC236}">
                  <a16:creationId xmlns:a16="http://schemas.microsoft.com/office/drawing/2014/main" id="{D5441F95-7B59-4C91-8036-58C15482EADA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290AD40C-74DF-4429-9256-2FAECC8EE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60" name="Rectangle 204">
              <a:extLst>
                <a:ext uri="{FF2B5EF4-FFF2-40B4-BE49-F238E27FC236}">
                  <a16:creationId xmlns:a16="http://schemas.microsoft.com/office/drawing/2014/main" id="{AF1BDA5C-5A65-423D-8868-569AF0116A19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1" name="Rectangle 205">
              <a:extLst>
                <a:ext uri="{FF2B5EF4-FFF2-40B4-BE49-F238E27FC236}">
                  <a16:creationId xmlns:a16="http://schemas.microsoft.com/office/drawing/2014/main" id="{9610FA19-3F25-4EAF-81B9-C9C926400559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Rectangle 206">
              <a:extLst>
                <a:ext uri="{FF2B5EF4-FFF2-40B4-BE49-F238E27FC236}">
                  <a16:creationId xmlns:a16="http://schemas.microsoft.com/office/drawing/2014/main" id="{383E7C6D-1D8A-43B4-BFD9-361088C04A43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3" name="Freeform 4103">
              <a:extLst>
                <a:ext uri="{FF2B5EF4-FFF2-40B4-BE49-F238E27FC236}">
                  <a16:creationId xmlns:a16="http://schemas.microsoft.com/office/drawing/2014/main" id="{A2831EBE-1B1F-4CCF-98F4-F22AF50C6EA3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4" name="Freeform 123">
              <a:extLst>
                <a:ext uri="{FF2B5EF4-FFF2-40B4-BE49-F238E27FC236}">
                  <a16:creationId xmlns:a16="http://schemas.microsoft.com/office/drawing/2014/main" id="{270141F2-AC2E-4370-A986-A0BE0D4E69AB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5" name="Rectangle 209">
              <a:extLst>
                <a:ext uri="{FF2B5EF4-FFF2-40B4-BE49-F238E27FC236}">
                  <a16:creationId xmlns:a16="http://schemas.microsoft.com/office/drawing/2014/main" id="{230F18DF-074D-443F-8D7F-58FFDFEF195D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6" name="Rectangle 116">
              <a:extLst>
                <a:ext uri="{FF2B5EF4-FFF2-40B4-BE49-F238E27FC236}">
                  <a16:creationId xmlns:a16="http://schemas.microsoft.com/office/drawing/2014/main" id="{74D23FF7-2662-45EE-86DB-35498C819492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7" name="Rectangle 118">
              <a:extLst>
                <a:ext uri="{FF2B5EF4-FFF2-40B4-BE49-F238E27FC236}">
                  <a16:creationId xmlns:a16="http://schemas.microsoft.com/office/drawing/2014/main" id="{2C0C3276-47F4-4491-9C61-0A943DD3165A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68" name="Group 226">
            <a:extLst>
              <a:ext uri="{FF2B5EF4-FFF2-40B4-BE49-F238E27FC236}">
                <a16:creationId xmlns:a16="http://schemas.microsoft.com/office/drawing/2014/main" id="{39751AC7-D3EE-45EC-9ECA-9F952FE78495}"/>
              </a:ext>
            </a:extLst>
          </p:cNvPr>
          <p:cNvGrpSpPr/>
          <p:nvPr userDrawn="1"/>
        </p:nvGrpSpPr>
        <p:grpSpPr>
          <a:xfrm>
            <a:off x="4552001" y="1665550"/>
            <a:ext cx="2563070" cy="2046102"/>
            <a:chOff x="481157" y="2167303"/>
            <a:chExt cx="4949776" cy="3951413"/>
          </a:xfrm>
        </p:grpSpPr>
        <p:sp>
          <p:nvSpPr>
            <p:cNvPr id="169" name="Freeform 2">
              <a:extLst>
                <a:ext uri="{FF2B5EF4-FFF2-40B4-BE49-F238E27FC236}">
                  <a16:creationId xmlns:a16="http://schemas.microsoft.com/office/drawing/2014/main" id="{A16B4080-862E-4117-82A4-6BD59AD3FC9E}"/>
                </a:ext>
              </a:extLst>
            </p:cNvPr>
            <p:cNvSpPr/>
            <p:nvPr/>
          </p:nvSpPr>
          <p:spPr>
            <a:xfrm>
              <a:off x="1904423" y="2721764"/>
              <a:ext cx="3526510" cy="24620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70" name="Group 228">
              <a:extLst>
                <a:ext uri="{FF2B5EF4-FFF2-40B4-BE49-F238E27FC236}">
                  <a16:creationId xmlns:a16="http://schemas.microsoft.com/office/drawing/2014/main" id="{B453DC68-036A-493B-BCFF-326C1A620FC2}"/>
                </a:ext>
              </a:extLst>
            </p:cNvPr>
            <p:cNvGrpSpPr/>
            <p:nvPr/>
          </p:nvGrpSpPr>
          <p:grpSpPr>
            <a:xfrm rot="2664022">
              <a:off x="1392551" y="2167303"/>
              <a:ext cx="160620" cy="1522482"/>
              <a:chOff x="1039691" y="2468855"/>
              <a:chExt cx="190176" cy="1802639"/>
            </a:xfrm>
          </p:grpSpPr>
          <p:sp>
            <p:nvSpPr>
              <p:cNvPr id="179" name="Rectangle 237">
                <a:extLst>
                  <a:ext uri="{FF2B5EF4-FFF2-40B4-BE49-F238E27FC236}">
                    <a16:creationId xmlns:a16="http://schemas.microsoft.com/office/drawing/2014/main" id="{E7C88B34-4F74-4FA4-8F2A-9168B14CFEA9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Rectangle 238">
                <a:extLst>
                  <a:ext uri="{FF2B5EF4-FFF2-40B4-BE49-F238E27FC236}">
                    <a16:creationId xmlns:a16="http://schemas.microsoft.com/office/drawing/2014/main" id="{00618638-83B7-4BFD-AD2F-909FCD4A6792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71" name="Group 229">
              <a:extLst>
                <a:ext uri="{FF2B5EF4-FFF2-40B4-BE49-F238E27FC236}">
                  <a16:creationId xmlns:a16="http://schemas.microsoft.com/office/drawing/2014/main" id="{314D5BB6-C315-4903-9F30-103985729878}"/>
                </a:ext>
              </a:extLst>
            </p:cNvPr>
            <p:cNvGrpSpPr/>
            <p:nvPr/>
          </p:nvGrpSpPr>
          <p:grpSpPr>
            <a:xfrm>
              <a:off x="830015" y="3642996"/>
              <a:ext cx="194605" cy="1727022"/>
              <a:chOff x="1093356" y="2490394"/>
              <a:chExt cx="230413" cy="1802702"/>
            </a:xfrm>
          </p:grpSpPr>
          <p:sp>
            <p:nvSpPr>
              <p:cNvPr id="177" name="Rectangle 235">
                <a:extLst>
                  <a:ext uri="{FF2B5EF4-FFF2-40B4-BE49-F238E27FC236}">
                    <a16:creationId xmlns:a16="http://schemas.microsoft.com/office/drawing/2014/main" id="{525AF3B4-405C-43AA-9201-AB16EE282DE0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Rectangle 236">
                <a:extLst>
                  <a:ext uri="{FF2B5EF4-FFF2-40B4-BE49-F238E27FC236}">
                    <a16:creationId xmlns:a16="http://schemas.microsoft.com/office/drawing/2014/main" id="{83EE8C98-B9D4-4368-A1EE-37197C71EE0C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72" name="Group 230">
              <a:extLst>
                <a:ext uri="{FF2B5EF4-FFF2-40B4-BE49-F238E27FC236}">
                  <a16:creationId xmlns:a16="http://schemas.microsoft.com/office/drawing/2014/main" id="{442768FE-3477-4922-83AB-5BCCDE170C70}"/>
                </a:ext>
              </a:extLst>
            </p:cNvPr>
            <p:cNvGrpSpPr/>
            <p:nvPr/>
          </p:nvGrpSpPr>
          <p:grpSpPr>
            <a:xfrm>
              <a:off x="727959" y="3322360"/>
              <a:ext cx="399622" cy="399622"/>
              <a:chOff x="3275856" y="4077072"/>
              <a:chExt cx="504056" cy="504056"/>
            </a:xfrm>
          </p:grpSpPr>
          <p:sp>
            <p:nvSpPr>
              <p:cNvPr id="175" name="Oval 233">
                <a:extLst>
                  <a:ext uri="{FF2B5EF4-FFF2-40B4-BE49-F238E27FC236}">
                    <a16:creationId xmlns:a16="http://schemas.microsoft.com/office/drawing/2014/main" id="{A5623F15-7120-4715-8B17-B14754AAA3EA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Oval 234">
                <a:extLst>
                  <a:ext uri="{FF2B5EF4-FFF2-40B4-BE49-F238E27FC236}">
                    <a16:creationId xmlns:a16="http://schemas.microsoft.com/office/drawing/2014/main" id="{BB67F4C5-E342-4933-A25E-AF5FD7ECFE43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73" name="Rounded Rectangle 14">
              <a:extLst>
                <a:ext uri="{FF2B5EF4-FFF2-40B4-BE49-F238E27FC236}">
                  <a16:creationId xmlns:a16="http://schemas.microsoft.com/office/drawing/2014/main" id="{39CDED29-610D-4F6D-8771-1A04A5BF36C5}"/>
                </a:ext>
              </a:extLst>
            </p:cNvPr>
            <p:cNvSpPr/>
            <p:nvPr/>
          </p:nvSpPr>
          <p:spPr>
            <a:xfrm rot="19957432">
              <a:off x="1660321" y="2205562"/>
              <a:ext cx="855933" cy="812432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4" name="Diagonal Stripe 232">
              <a:extLst>
                <a:ext uri="{FF2B5EF4-FFF2-40B4-BE49-F238E27FC236}">
                  <a16:creationId xmlns:a16="http://schemas.microsoft.com/office/drawing/2014/main" id="{9AF225B1-5E63-43BD-A960-17370EC9AD1E}"/>
                </a:ext>
              </a:extLst>
            </p:cNvPr>
            <p:cNvSpPr/>
            <p:nvPr/>
          </p:nvSpPr>
          <p:spPr>
            <a:xfrm rot="2700000">
              <a:off x="481157" y="5226394"/>
              <a:ext cx="892322" cy="892322"/>
            </a:xfrm>
            <a:prstGeom prst="diagStrip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1" name="Group 260">
            <a:extLst>
              <a:ext uri="{FF2B5EF4-FFF2-40B4-BE49-F238E27FC236}">
                <a16:creationId xmlns:a16="http://schemas.microsoft.com/office/drawing/2014/main" id="{114AE347-1B56-442B-A95E-E71649EC5BD1}"/>
              </a:ext>
            </a:extLst>
          </p:cNvPr>
          <p:cNvGrpSpPr/>
          <p:nvPr userDrawn="1"/>
        </p:nvGrpSpPr>
        <p:grpSpPr>
          <a:xfrm>
            <a:off x="6778910" y="1328535"/>
            <a:ext cx="1954036" cy="2400980"/>
            <a:chOff x="5094895" y="2639865"/>
            <a:chExt cx="2149967" cy="2641726"/>
          </a:xfrm>
        </p:grpSpPr>
        <p:grpSp>
          <p:nvGrpSpPr>
            <p:cNvPr id="182" name="Group 261">
              <a:extLst>
                <a:ext uri="{FF2B5EF4-FFF2-40B4-BE49-F238E27FC236}">
                  <a16:creationId xmlns:a16="http://schemas.microsoft.com/office/drawing/2014/main" id="{8DF46A6A-8C1F-4BE5-83E6-C31611F74668}"/>
                </a:ext>
              </a:extLst>
            </p:cNvPr>
            <p:cNvGrpSpPr/>
            <p:nvPr/>
          </p:nvGrpSpPr>
          <p:grpSpPr>
            <a:xfrm>
              <a:off x="5094895" y="3711725"/>
              <a:ext cx="2113260" cy="1375670"/>
              <a:chOff x="5094895" y="3711725"/>
              <a:chExt cx="2113260" cy="1375670"/>
            </a:xfrm>
          </p:grpSpPr>
          <p:grpSp>
            <p:nvGrpSpPr>
              <p:cNvPr id="196" name="Group 275">
                <a:extLst>
                  <a:ext uri="{FF2B5EF4-FFF2-40B4-BE49-F238E27FC236}">
                    <a16:creationId xmlns:a16="http://schemas.microsoft.com/office/drawing/2014/main" id="{07EAB79F-881C-4F7A-B3A4-1D77F512361F}"/>
                  </a:ext>
                </a:extLst>
              </p:cNvPr>
              <p:cNvGrpSpPr/>
              <p:nvPr/>
            </p:nvGrpSpPr>
            <p:grpSpPr>
              <a:xfrm>
                <a:off x="5094895" y="3711725"/>
                <a:ext cx="2113260" cy="628134"/>
                <a:chOff x="5094895" y="3711725"/>
                <a:chExt cx="2113260" cy="628134"/>
              </a:xfrm>
            </p:grpSpPr>
            <p:sp>
              <p:nvSpPr>
                <p:cNvPr id="199" name="Freeform: Shape 278">
                  <a:extLst>
                    <a:ext uri="{FF2B5EF4-FFF2-40B4-BE49-F238E27FC236}">
                      <a16:creationId xmlns:a16="http://schemas.microsoft.com/office/drawing/2014/main" id="{38F308D6-829A-4988-89DE-515752294D01}"/>
                    </a:ext>
                  </a:extLst>
                </p:cNvPr>
                <p:cNvSpPr/>
                <p:nvPr/>
              </p:nvSpPr>
              <p:spPr>
                <a:xfrm>
                  <a:off x="5094895" y="3863696"/>
                  <a:ext cx="336036" cy="476163"/>
                </a:xfrm>
                <a:custGeom>
                  <a:avLst/>
                  <a:gdLst>
                    <a:gd name="connsiteX0" fmla="*/ 218675 w 336036"/>
                    <a:gd name="connsiteY0" fmla="*/ 0 h 476163"/>
                    <a:gd name="connsiteX1" fmla="*/ 336036 w 336036"/>
                    <a:gd name="connsiteY1" fmla="*/ 0 h 476163"/>
                    <a:gd name="connsiteX2" fmla="*/ 336036 w 336036"/>
                    <a:gd name="connsiteY2" fmla="*/ 476163 h 476163"/>
                    <a:gd name="connsiteX3" fmla="*/ 218675 w 336036"/>
                    <a:gd name="connsiteY3" fmla="*/ 476163 h 476163"/>
                    <a:gd name="connsiteX4" fmla="*/ 218675 w 336036"/>
                    <a:gd name="connsiteY4" fmla="*/ 375461 h 476163"/>
                    <a:gd name="connsiteX5" fmla="*/ 0 w 336036"/>
                    <a:gd name="connsiteY5" fmla="*/ 375461 h 476163"/>
                    <a:gd name="connsiteX6" fmla="*/ 0 w 336036"/>
                    <a:gd name="connsiteY6" fmla="*/ 96603 h 476163"/>
                    <a:gd name="connsiteX7" fmla="*/ 218675 w 336036"/>
                    <a:gd name="connsiteY7" fmla="*/ 96603 h 476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036" h="476163">
                      <a:moveTo>
                        <a:pt x="218675" y="0"/>
                      </a:moveTo>
                      <a:lnTo>
                        <a:pt x="336036" y="0"/>
                      </a:lnTo>
                      <a:lnTo>
                        <a:pt x="336036" y="476163"/>
                      </a:lnTo>
                      <a:lnTo>
                        <a:pt x="218675" y="476163"/>
                      </a:lnTo>
                      <a:lnTo>
                        <a:pt x="218675" y="375461"/>
                      </a:lnTo>
                      <a:lnTo>
                        <a:pt x="0" y="375461"/>
                      </a:lnTo>
                      <a:lnTo>
                        <a:pt x="0" y="96603"/>
                      </a:lnTo>
                      <a:lnTo>
                        <a:pt x="218675" y="96603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279">
                  <a:extLst>
                    <a:ext uri="{FF2B5EF4-FFF2-40B4-BE49-F238E27FC236}">
                      <a16:creationId xmlns:a16="http://schemas.microsoft.com/office/drawing/2014/main" id="{3A98F069-CC5E-404D-8D17-140C555648C0}"/>
                    </a:ext>
                  </a:extLst>
                </p:cNvPr>
                <p:cNvSpPr/>
                <p:nvPr/>
              </p:nvSpPr>
              <p:spPr>
                <a:xfrm>
                  <a:off x="5477203" y="3837325"/>
                  <a:ext cx="1730952" cy="4571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Freeform: Shape 280">
                  <a:extLst>
                    <a:ext uri="{FF2B5EF4-FFF2-40B4-BE49-F238E27FC236}">
                      <a16:creationId xmlns:a16="http://schemas.microsoft.com/office/drawing/2014/main" id="{5F82051F-7696-40EE-9C5E-43A88B3CCE3F}"/>
                    </a:ext>
                  </a:extLst>
                </p:cNvPr>
                <p:cNvSpPr/>
                <p:nvPr/>
              </p:nvSpPr>
              <p:spPr>
                <a:xfrm>
                  <a:off x="6157841" y="3711725"/>
                  <a:ext cx="300038" cy="442408"/>
                </a:xfrm>
                <a:custGeom>
                  <a:avLst/>
                  <a:gdLst>
                    <a:gd name="connsiteX0" fmla="*/ 53611 w 300038"/>
                    <a:gd name="connsiteY0" fmla="*/ 0 h 442408"/>
                    <a:gd name="connsiteX1" fmla="*/ 246428 w 300038"/>
                    <a:gd name="connsiteY1" fmla="*/ 0 h 442408"/>
                    <a:gd name="connsiteX2" fmla="*/ 246428 w 300038"/>
                    <a:gd name="connsiteY2" fmla="*/ 239398 h 442408"/>
                    <a:gd name="connsiteX3" fmla="*/ 248641 w 300038"/>
                    <a:gd name="connsiteY3" fmla="*/ 239398 h 442408"/>
                    <a:gd name="connsiteX4" fmla="*/ 300038 w 300038"/>
                    <a:gd name="connsiteY4" fmla="*/ 391590 h 442408"/>
                    <a:gd name="connsiteX5" fmla="*/ 201048 w 300038"/>
                    <a:gd name="connsiteY5" fmla="*/ 391590 h 442408"/>
                    <a:gd name="connsiteX6" fmla="*/ 201048 w 300038"/>
                    <a:gd name="connsiteY6" fmla="*/ 408574 h 442408"/>
                    <a:gd name="connsiteX7" fmla="*/ 167214 w 300038"/>
                    <a:gd name="connsiteY7" fmla="*/ 442408 h 442408"/>
                    <a:gd name="connsiteX8" fmla="*/ 132826 w 300038"/>
                    <a:gd name="connsiteY8" fmla="*/ 442408 h 442408"/>
                    <a:gd name="connsiteX9" fmla="*/ 98992 w 300038"/>
                    <a:gd name="connsiteY9" fmla="*/ 408574 h 442408"/>
                    <a:gd name="connsiteX10" fmla="*/ 98992 w 300038"/>
                    <a:gd name="connsiteY10" fmla="*/ 391590 h 442408"/>
                    <a:gd name="connsiteX11" fmla="*/ 0 w 300038"/>
                    <a:gd name="connsiteY11" fmla="*/ 391590 h 442408"/>
                    <a:gd name="connsiteX12" fmla="*/ 51397 w 300038"/>
                    <a:gd name="connsiteY12" fmla="*/ 239398 h 442408"/>
                    <a:gd name="connsiteX13" fmla="*/ 53611 w 300038"/>
                    <a:gd name="connsiteY13" fmla="*/ 239398 h 44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0038" h="442408">
                      <a:moveTo>
                        <a:pt x="53611" y="0"/>
                      </a:moveTo>
                      <a:lnTo>
                        <a:pt x="246428" y="0"/>
                      </a:lnTo>
                      <a:lnTo>
                        <a:pt x="246428" y="239398"/>
                      </a:lnTo>
                      <a:lnTo>
                        <a:pt x="248641" y="239398"/>
                      </a:lnTo>
                      <a:lnTo>
                        <a:pt x="300038" y="391590"/>
                      </a:lnTo>
                      <a:lnTo>
                        <a:pt x="201048" y="391590"/>
                      </a:lnTo>
                      <a:lnTo>
                        <a:pt x="201048" y="408574"/>
                      </a:lnTo>
                      <a:cubicBezTo>
                        <a:pt x="201048" y="427260"/>
                        <a:pt x="185900" y="442408"/>
                        <a:pt x="167214" y="442408"/>
                      </a:cubicBezTo>
                      <a:lnTo>
                        <a:pt x="132826" y="442408"/>
                      </a:lnTo>
                      <a:cubicBezTo>
                        <a:pt x="114140" y="442408"/>
                        <a:pt x="98992" y="427260"/>
                        <a:pt x="98992" y="408574"/>
                      </a:cubicBezTo>
                      <a:lnTo>
                        <a:pt x="98992" y="391590"/>
                      </a:lnTo>
                      <a:lnTo>
                        <a:pt x="0" y="391590"/>
                      </a:lnTo>
                      <a:lnTo>
                        <a:pt x="51397" y="239398"/>
                      </a:lnTo>
                      <a:lnTo>
                        <a:pt x="53611" y="23939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7" name="Rectangle: Top Corners Rounded 276">
                <a:extLst>
                  <a:ext uri="{FF2B5EF4-FFF2-40B4-BE49-F238E27FC236}">
                    <a16:creationId xmlns:a16="http://schemas.microsoft.com/office/drawing/2014/main" id="{622C4369-75DB-44FF-B177-A185BD6F96AF}"/>
                  </a:ext>
                </a:extLst>
              </p:cNvPr>
              <p:cNvSpPr/>
              <p:nvPr/>
            </p:nvSpPr>
            <p:spPr>
              <a:xfrm rot="10800000">
                <a:off x="5773715" y="4944366"/>
                <a:ext cx="1128366" cy="45719"/>
              </a:xfrm>
              <a:prstGeom prst="round2SameRect">
                <a:avLst>
                  <a:gd name="adj1" fmla="val 33152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277">
                <a:extLst>
                  <a:ext uri="{FF2B5EF4-FFF2-40B4-BE49-F238E27FC236}">
                    <a16:creationId xmlns:a16="http://schemas.microsoft.com/office/drawing/2014/main" id="{D59FD6CA-3C9E-45CC-BB6C-9C3E1BBEF80C}"/>
                  </a:ext>
                </a:extLst>
              </p:cNvPr>
              <p:cNvSpPr/>
              <p:nvPr/>
            </p:nvSpPr>
            <p:spPr>
              <a:xfrm>
                <a:off x="6164691" y="4965793"/>
                <a:ext cx="346413" cy="1216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262">
              <a:extLst>
                <a:ext uri="{FF2B5EF4-FFF2-40B4-BE49-F238E27FC236}">
                  <a16:creationId xmlns:a16="http://schemas.microsoft.com/office/drawing/2014/main" id="{54CF2C5C-7E14-4EBB-A7DA-5C6F4B24BA05}"/>
                </a:ext>
              </a:extLst>
            </p:cNvPr>
            <p:cNvGrpSpPr/>
            <p:nvPr/>
          </p:nvGrpSpPr>
          <p:grpSpPr>
            <a:xfrm>
              <a:off x="5176309" y="2639865"/>
              <a:ext cx="1156513" cy="1833233"/>
              <a:chOff x="5176309" y="2639865"/>
              <a:chExt cx="1156513" cy="1833233"/>
            </a:xfrm>
          </p:grpSpPr>
          <p:sp>
            <p:nvSpPr>
              <p:cNvPr id="192" name="Rectangle 271">
                <a:extLst>
                  <a:ext uri="{FF2B5EF4-FFF2-40B4-BE49-F238E27FC236}">
                    <a16:creationId xmlns:a16="http://schemas.microsoft.com/office/drawing/2014/main" id="{125F9235-1DDA-4038-AABC-4E88A9283FC1}"/>
                  </a:ext>
                </a:extLst>
              </p:cNvPr>
              <p:cNvSpPr/>
              <p:nvPr/>
            </p:nvSpPr>
            <p:spPr>
              <a:xfrm>
                <a:off x="5176309" y="3763758"/>
                <a:ext cx="194549" cy="7093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Block Arc 272">
                <a:extLst>
                  <a:ext uri="{FF2B5EF4-FFF2-40B4-BE49-F238E27FC236}">
                    <a16:creationId xmlns:a16="http://schemas.microsoft.com/office/drawing/2014/main" id="{7DBB10BC-931C-42E9-81AD-772C83D68FF9}"/>
                  </a:ext>
                </a:extLst>
              </p:cNvPr>
              <p:cNvSpPr/>
              <p:nvPr/>
            </p:nvSpPr>
            <p:spPr>
              <a:xfrm>
                <a:off x="5333128" y="2639865"/>
                <a:ext cx="999694" cy="999694"/>
              </a:xfrm>
              <a:prstGeom prst="blockArc">
                <a:avLst>
                  <a:gd name="adj1" fmla="val 10800000"/>
                  <a:gd name="adj2" fmla="val 21545197"/>
                  <a:gd name="adj3" fmla="val 366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Rectangle 273">
                <a:extLst>
                  <a:ext uri="{FF2B5EF4-FFF2-40B4-BE49-F238E27FC236}">
                    <a16:creationId xmlns:a16="http://schemas.microsoft.com/office/drawing/2014/main" id="{178E7152-D22A-4693-BF79-05C0D71F69A5}"/>
                  </a:ext>
                </a:extLst>
              </p:cNvPr>
              <p:cNvSpPr/>
              <p:nvPr/>
            </p:nvSpPr>
            <p:spPr>
              <a:xfrm>
                <a:off x="5334282" y="3118735"/>
                <a:ext cx="36576" cy="7093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274">
                <a:extLst>
                  <a:ext uri="{FF2B5EF4-FFF2-40B4-BE49-F238E27FC236}">
                    <a16:creationId xmlns:a16="http://schemas.microsoft.com/office/drawing/2014/main" id="{17342F94-198D-4944-BE2B-F89CB216ECDA}"/>
                  </a:ext>
                </a:extLst>
              </p:cNvPr>
              <p:cNvSpPr/>
              <p:nvPr/>
            </p:nvSpPr>
            <p:spPr>
              <a:xfrm>
                <a:off x="6296246" y="3118317"/>
                <a:ext cx="36576" cy="615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263">
              <a:extLst>
                <a:ext uri="{FF2B5EF4-FFF2-40B4-BE49-F238E27FC236}">
                  <a16:creationId xmlns:a16="http://schemas.microsoft.com/office/drawing/2014/main" id="{E53F5F8C-0B97-4BB2-9922-5291F05CA273}"/>
                </a:ext>
              </a:extLst>
            </p:cNvPr>
            <p:cNvGrpSpPr/>
            <p:nvPr/>
          </p:nvGrpSpPr>
          <p:grpSpPr>
            <a:xfrm>
              <a:off x="5981094" y="4134870"/>
              <a:ext cx="733628" cy="784146"/>
              <a:chOff x="5724251" y="3033712"/>
              <a:chExt cx="733628" cy="784146"/>
            </a:xfrm>
            <a:solidFill>
              <a:schemeClr val="accent4"/>
            </a:solidFill>
          </p:grpSpPr>
          <p:sp>
            <p:nvSpPr>
              <p:cNvPr id="189" name="Freeform: Shape 268">
                <a:extLst>
                  <a:ext uri="{FF2B5EF4-FFF2-40B4-BE49-F238E27FC236}">
                    <a16:creationId xmlns:a16="http://schemas.microsoft.com/office/drawing/2014/main" id="{69CBFB8A-8A12-4FFE-88BB-AB499BFCA18F}"/>
                  </a:ext>
                </a:extLst>
              </p:cNvPr>
              <p:cNvSpPr/>
              <p:nvPr/>
            </p:nvSpPr>
            <p:spPr>
              <a:xfrm>
                <a:off x="5731996" y="3033712"/>
                <a:ext cx="600075" cy="342900"/>
              </a:xfrm>
              <a:custGeom>
                <a:avLst/>
                <a:gdLst>
                  <a:gd name="connsiteX0" fmla="*/ 562124 w 600075"/>
                  <a:gd name="connsiteY0" fmla="*/ 244793 h 342900"/>
                  <a:gd name="connsiteX1" fmla="*/ 503069 w 600075"/>
                  <a:gd name="connsiteY1" fmla="*/ 225743 h 342900"/>
                  <a:gd name="connsiteX2" fmla="*/ 55394 w 600075"/>
                  <a:gd name="connsiteY2" fmla="*/ 226695 h 342900"/>
                  <a:gd name="connsiteX3" fmla="*/ 149 w 600075"/>
                  <a:gd name="connsiteY3" fmla="*/ 173355 h 342900"/>
                  <a:gd name="connsiteX4" fmla="*/ 81112 w 600075"/>
                  <a:gd name="connsiteY4" fmla="*/ 93345 h 342900"/>
                  <a:gd name="connsiteX5" fmla="*/ 252562 w 600075"/>
                  <a:gd name="connsiteY5" fmla="*/ 94298 h 342900"/>
                  <a:gd name="connsiteX6" fmla="*/ 290662 w 600075"/>
                  <a:gd name="connsiteY6" fmla="*/ 57150 h 342900"/>
                  <a:gd name="connsiteX7" fmla="*/ 290662 w 600075"/>
                  <a:gd name="connsiteY7" fmla="*/ 28575 h 342900"/>
                  <a:gd name="connsiteX8" fmla="*/ 317332 w 600075"/>
                  <a:gd name="connsiteY8" fmla="*/ 0 h 342900"/>
                  <a:gd name="connsiteX9" fmla="*/ 343049 w 600075"/>
                  <a:gd name="connsiteY9" fmla="*/ 28575 h 342900"/>
                  <a:gd name="connsiteX10" fmla="*/ 343049 w 600075"/>
                  <a:gd name="connsiteY10" fmla="*/ 114300 h 342900"/>
                  <a:gd name="connsiteX11" fmla="*/ 294472 w 600075"/>
                  <a:gd name="connsiteY11" fmla="*/ 146685 h 342900"/>
                  <a:gd name="connsiteX12" fmla="*/ 84922 w 600075"/>
                  <a:gd name="connsiteY12" fmla="*/ 146685 h 342900"/>
                  <a:gd name="connsiteX13" fmla="*/ 52537 w 600075"/>
                  <a:gd name="connsiteY13" fmla="*/ 161925 h 342900"/>
                  <a:gd name="connsiteX14" fmla="*/ 85874 w 600075"/>
                  <a:gd name="connsiteY14" fmla="*/ 176213 h 342900"/>
                  <a:gd name="connsiteX15" fmla="*/ 547837 w 600075"/>
                  <a:gd name="connsiteY15" fmla="*/ 175260 h 342900"/>
                  <a:gd name="connsiteX16" fmla="*/ 604987 w 600075"/>
                  <a:gd name="connsiteY16" fmla="*/ 232410 h 342900"/>
                  <a:gd name="connsiteX17" fmla="*/ 548789 w 600075"/>
                  <a:gd name="connsiteY17" fmla="*/ 294323 h 342900"/>
                  <a:gd name="connsiteX18" fmla="*/ 467827 w 600075"/>
                  <a:gd name="connsiteY18" fmla="*/ 293370 h 342900"/>
                  <a:gd name="connsiteX19" fmla="*/ 409724 w 600075"/>
                  <a:gd name="connsiteY19" fmla="*/ 331470 h 342900"/>
                  <a:gd name="connsiteX20" fmla="*/ 372577 w 600075"/>
                  <a:gd name="connsiteY20" fmla="*/ 343853 h 342900"/>
                  <a:gd name="connsiteX21" fmla="*/ 364957 w 600075"/>
                  <a:gd name="connsiteY21" fmla="*/ 266700 h 342900"/>
                  <a:gd name="connsiteX22" fmla="*/ 404962 w 600075"/>
                  <a:gd name="connsiteY22" fmla="*/ 243840 h 342900"/>
                  <a:gd name="connsiteX23" fmla="*/ 562124 w 600075"/>
                  <a:gd name="connsiteY23" fmla="*/ 244793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0075" h="342900">
                    <a:moveTo>
                      <a:pt x="562124" y="244793"/>
                    </a:moveTo>
                    <a:cubicBezTo>
                      <a:pt x="537359" y="219075"/>
                      <a:pt x="519262" y="226695"/>
                      <a:pt x="503069" y="225743"/>
                    </a:cubicBezTo>
                    <a:cubicBezTo>
                      <a:pt x="353527" y="224790"/>
                      <a:pt x="204937" y="223838"/>
                      <a:pt x="55394" y="226695"/>
                    </a:cubicBezTo>
                    <a:cubicBezTo>
                      <a:pt x="14437" y="227648"/>
                      <a:pt x="-1756" y="216218"/>
                      <a:pt x="149" y="173355"/>
                    </a:cubicBezTo>
                    <a:cubicBezTo>
                      <a:pt x="2054" y="93345"/>
                      <a:pt x="149" y="93345"/>
                      <a:pt x="81112" y="93345"/>
                    </a:cubicBezTo>
                    <a:cubicBezTo>
                      <a:pt x="138262" y="93345"/>
                      <a:pt x="195412" y="92393"/>
                      <a:pt x="252562" y="94298"/>
                    </a:cubicBezTo>
                    <a:cubicBezTo>
                      <a:pt x="280184" y="95250"/>
                      <a:pt x="295424" y="88583"/>
                      <a:pt x="290662" y="57150"/>
                    </a:cubicBezTo>
                    <a:cubicBezTo>
                      <a:pt x="289709" y="47625"/>
                      <a:pt x="289709" y="38100"/>
                      <a:pt x="290662" y="28575"/>
                    </a:cubicBezTo>
                    <a:cubicBezTo>
                      <a:pt x="292567" y="12383"/>
                      <a:pt x="300187" y="0"/>
                      <a:pt x="317332" y="0"/>
                    </a:cubicBezTo>
                    <a:cubicBezTo>
                      <a:pt x="334477" y="0"/>
                      <a:pt x="343049" y="13335"/>
                      <a:pt x="343049" y="28575"/>
                    </a:cubicBezTo>
                    <a:cubicBezTo>
                      <a:pt x="344002" y="57150"/>
                      <a:pt x="344954" y="85725"/>
                      <a:pt x="343049" y="114300"/>
                    </a:cubicBezTo>
                    <a:cubicBezTo>
                      <a:pt x="341144" y="143828"/>
                      <a:pt x="318284" y="146685"/>
                      <a:pt x="294472" y="146685"/>
                    </a:cubicBezTo>
                    <a:cubicBezTo>
                      <a:pt x="224939" y="146685"/>
                      <a:pt x="154454" y="146685"/>
                      <a:pt x="84922" y="146685"/>
                    </a:cubicBezTo>
                    <a:cubicBezTo>
                      <a:pt x="72539" y="146685"/>
                      <a:pt x="51584" y="140018"/>
                      <a:pt x="52537" y="161925"/>
                    </a:cubicBezTo>
                    <a:cubicBezTo>
                      <a:pt x="53489" y="183833"/>
                      <a:pt x="73492" y="176213"/>
                      <a:pt x="85874" y="176213"/>
                    </a:cubicBezTo>
                    <a:cubicBezTo>
                      <a:pt x="240179" y="177165"/>
                      <a:pt x="393532" y="178118"/>
                      <a:pt x="547837" y="175260"/>
                    </a:cubicBezTo>
                    <a:cubicBezTo>
                      <a:pt x="592604" y="174308"/>
                      <a:pt x="605939" y="188595"/>
                      <a:pt x="604987" y="232410"/>
                    </a:cubicBezTo>
                    <a:cubicBezTo>
                      <a:pt x="604034" y="274320"/>
                      <a:pt x="598319" y="300038"/>
                      <a:pt x="548789" y="294323"/>
                    </a:cubicBezTo>
                    <a:cubicBezTo>
                      <a:pt x="522119" y="291465"/>
                      <a:pt x="494497" y="294323"/>
                      <a:pt x="467827" y="293370"/>
                    </a:cubicBezTo>
                    <a:cubicBezTo>
                      <a:pt x="440204" y="293370"/>
                      <a:pt x="410677" y="285750"/>
                      <a:pt x="409724" y="331470"/>
                    </a:cubicBezTo>
                    <a:cubicBezTo>
                      <a:pt x="409724" y="349568"/>
                      <a:pt x="384959" y="356235"/>
                      <a:pt x="372577" y="343853"/>
                    </a:cubicBezTo>
                    <a:cubicBezTo>
                      <a:pt x="352574" y="321945"/>
                      <a:pt x="362099" y="292418"/>
                      <a:pt x="364957" y="266700"/>
                    </a:cubicBezTo>
                    <a:cubicBezTo>
                      <a:pt x="366862" y="242888"/>
                      <a:pt x="387817" y="243840"/>
                      <a:pt x="404962" y="243840"/>
                    </a:cubicBezTo>
                    <a:cubicBezTo>
                      <a:pt x="454492" y="244793"/>
                      <a:pt x="503069" y="244793"/>
                      <a:pt x="562124" y="24479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69">
                <a:extLst>
                  <a:ext uri="{FF2B5EF4-FFF2-40B4-BE49-F238E27FC236}">
                    <a16:creationId xmlns:a16="http://schemas.microsoft.com/office/drawing/2014/main" id="{67D1F54E-AA46-4DA9-A152-5982055C36A9}"/>
                  </a:ext>
                </a:extLst>
              </p:cNvPr>
              <p:cNvSpPr/>
              <p:nvPr/>
            </p:nvSpPr>
            <p:spPr>
              <a:xfrm>
                <a:off x="5724251" y="3427333"/>
                <a:ext cx="285750" cy="390525"/>
              </a:xfrm>
              <a:custGeom>
                <a:avLst/>
                <a:gdLst>
                  <a:gd name="connsiteX0" fmla="*/ 2179 w 285750"/>
                  <a:gd name="connsiteY0" fmla="*/ 302657 h 390525"/>
                  <a:gd name="connsiteX1" fmla="*/ 126004 w 285750"/>
                  <a:gd name="connsiteY1" fmla="*/ 326469 h 390525"/>
                  <a:gd name="connsiteX2" fmla="*/ 190774 w 285750"/>
                  <a:gd name="connsiteY2" fmla="*/ 276939 h 390525"/>
                  <a:gd name="connsiteX3" fmla="*/ 130767 w 285750"/>
                  <a:gd name="connsiteY3" fmla="*/ 222647 h 390525"/>
                  <a:gd name="connsiteX4" fmla="*/ 92667 w 285750"/>
                  <a:gd name="connsiteY4" fmla="*/ 221694 h 390525"/>
                  <a:gd name="connsiteX5" fmla="*/ 67902 w 285750"/>
                  <a:gd name="connsiteY5" fmla="*/ 192167 h 390525"/>
                  <a:gd name="connsiteX6" fmla="*/ 92667 w 285750"/>
                  <a:gd name="connsiteY6" fmla="*/ 156924 h 390525"/>
                  <a:gd name="connsiteX7" fmla="*/ 140292 w 285750"/>
                  <a:gd name="connsiteY7" fmla="*/ 155019 h 390525"/>
                  <a:gd name="connsiteX8" fmla="*/ 182202 w 285750"/>
                  <a:gd name="connsiteY8" fmla="*/ 112157 h 390525"/>
                  <a:gd name="connsiteX9" fmla="*/ 141244 w 285750"/>
                  <a:gd name="connsiteY9" fmla="*/ 68342 h 390525"/>
                  <a:gd name="connsiteX10" fmla="*/ 25039 w 285750"/>
                  <a:gd name="connsiteY10" fmla="*/ 81677 h 390525"/>
                  <a:gd name="connsiteX11" fmla="*/ 84094 w 285750"/>
                  <a:gd name="connsiteY11" fmla="*/ 1667 h 390525"/>
                  <a:gd name="connsiteX12" fmla="*/ 187917 w 285750"/>
                  <a:gd name="connsiteY12" fmla="*/ 2619 h 390525"/>
                  <a:gd name="connsiteX13" fmla="*/ 277452 w 285750"/>
                  <a:gd name="connsiteY13" fmla="*/ 73104 h 390525"/>
                  <a:gd name="connsiteX14" fmla="*/ 221254 w 285750"/>
                  <a:gd name="connsiteY14" fmla="*/ 178832 h 390525"/>
                  <a:gd name="connsiteX15" fmla="*/ 285072 w 285750"/>
                  <a:gd name="connsiteY15" fmla="*/ 245507 h 390525"/>
                  <a:gd name="connsiteX16" fmla="*/ 216492 w 285750"/>
                  <a:gd name="connsiteY16" fmla="*/ 378857 h 390525"/>
                  <a:gd name="connsiteX17" fmla="*/ 25039 w 285750"/>
                  <a:gd name="connsiteY17" fmla="*/ 380762 h 390525"/>
                  <a:gd name="connsiteX18" fmla="*/ 2179 w 285750"/>
                  <a:gd name="connsiteY18" fmla="*/ 30265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5750" h="390525">
                    <a:moveTo>
                      <a:pt x="2179" y="302657"/>
                    </a:moveTo>
                    <a:cubicBezTo>
                      <a:pt x="45994" y="316944"/>
                      <a:pt x="84094" y="331232"/>
                      <a:pt x="126004" y="326469"/>
                    </a:cubicBezTo>
                    <a:cubicBezTo>
                      <a:pt x="157437" y="322659"/>
                      <a:pt x="187917" y="315039"/>
                      <a:pt x="190774" y="276939"/>
                    </a:cubicBezTo>
                    <a:cubicBezTo>
                      <a:pt x="193632" y="236934"/>
                      <a:pt x="160294" y="229314"/>
                      <a:pt x="130767" y="222647"/>
                    </a:cubicBezTo>
                    <a:cubicBezTo>
                      <a:pt x="118384" y="219789"/>
                      <a:pt x="105049" y="220742"/>
                      <a:pt x="92667" y="221694"/>
                    </a:cubicBezTo>
                    <a:cubicBezTo>
                      <a:pt x="69807" y="223599"/>
                      <a:pt x="66949" y="210264"/>
                      <a:pt x="67902" y="192167"/>
                    </a:cubicBezTo>
                    <a:cubicBezTo>
                      <a:pt x="68854" y="175022"/>
                      <a:pt x="64092" y="155972"/>
                      <a:pt x="92667" y="156924"/>
                    </a:cubicBezTo>
                    <a:cubicBezTo>
                      <a:pt x="108859" y="157877"/>
                      <a:pt x="124099" y="156924"/>
                      <a:pt x="140292" y="155019"/>
                    </a:cubicBezTo>
                    <a:cubicBezTo>
                      <a:pt x="165057" y="152162"/>
                      <a:pt x="182202" y="139779"/>
                      <a:pt x="182202" y="112157"/>
                    </a:cubicBezTo>
                    <a:cubicBezTo>
                      <a:pt x="182202" y="85487"/>
                      <a:pt x="166009" y="72152"/>
                      <a:pt x="141244" y="68342"/>
                    </a:cubicBezTo>
                    <a:cubicBezTo>
                      <a:pt x="101239" y="61674"/>
                      <a:pt x="63139" y="71199"/>
                      <a:pt x="25039" y="81677"/>
                    </a:cubicBezTo>
                    <a:cubicBezTo>
                      <a:pt x="14562" y="9287"/>
                      <a:pt x="16467" y="6429"/>
                      <a:pt x="84094" y="1667"/>
                    </a:cubicBezTo>
                    <a:cubicBezTo>
                      <a:pt x="118384" y="-238"/>
                      <a:pt x="153627" y="-1191"/>
                      <a:pt x="187917" y="2619"/>
                    </a:cubicBezTo>
                    <a:cubicBezTo>
                      <a:pt x="230779" y="7382"/>
                      <a:pt x="267927" y="24527"/>
                      <a:pt x="277452" y="73104"/>
                    </a:cubicBezTo>
                    <a:cubicBezTo>
                      <a:pt x="286977" y="122634"/>
                      <a:pt x="273642" y="148352"/>
                      <a:pt x="221254" y="178832"/>
                    </a:cubicBezTo>
                    <a:cubicBezTo>
                      <a:pt x="248877" y="195977"/>
                      <a:pt x="275547" y="212169"/>
                      <a:pt x="285072" y="245507"/>
                    </a:cubicBezTo>
                    <a:cubicBezTo>
                      <a:pt x="301264" y="303609"/>
                      <a:pt x="274594" y="358854"/>
                      <a:pt x="216492" y="378857"/>
                    </a:cubicBezTo>
                    <a:cubicBezTo>
                      <a:pt x="152674" y="400764"/>
                      <a:pt x="87904" y="397907"/>
                      <a:pt x="25039" y="380762"/>
                    </a:cubicBezTo>
                    <a:cubicBezTo>
                      <a:pt x="-17823" y="369332"/>
                      <a:pt x="8847" y="332184"/>
                      <a:pt x="2179" y="30265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270">
                <a:extLst>
                  <a:ext uri="{FF2B5EF4-FFF2-40B4-BE49-F238E27FC236}">
                    <a16:creationId xmlns:a16="http://schemas.microsoft.com/office/drawing/2014/main" id="{A19EA87B-11F5-468A-8DFD-9978D5A71A9C}"/>
                  </a:ext>
                </a:extLst>
              </p:cNvPr>
              <p:cNvSpPr/>
              <p:nvPr/>
            </p:nvSpPr>
            <p:spPr>
              <a:xfrm>
                <a:off x="6105454" y="3430840"/>
                <a:ext cx="352425" cy="381000"/>
              </a:xfrm>
              <a:custGeom>
                <a:avLst/>
                <a:gdLst>
                  <a:gd name="connsiteX0" fmla="*/ 199143 w 352425"/>
                  <a:gd name="connsiteY0" fmla="*/ 7684 h 381000"/>
                  <a:gd name="connsiteX1" fmla="*/ 32456 w 352425"/>
                  <a:gd name="connsiteY1" fmla="*/ 65 h 381000"/>
                  <a:gd name="connsiteX2" fmla="*/ 71 w 352425"/>
                  <a:gd name="connsiteY2" fmla="*/ 33402 h 381000"/>
                  <a:gd name="connsiteX3" fmla="*/ 71 w 352425"/>
                  <a:gd name="connsiteY3" fmla="*/ 190565 h 381000"/>
                  <a:gd name="connsiteX4" fmla="*/ 71 w 352425"/>
                  <a:gd name="connsiteY4" fmla="*/ 352489 h 381000"/>
                  <a:gd name="connsiteX5" fmla="*/ 30551 w 352425"/>
                  <a:gd name="connsiteY5" fmla="*/ 382970 h 381000"/>
                  <a:gd name="connsiteX6" fmla="*/ 192476 w 352425"/>
                  <a:gd name="connsiteY6" fmla="*/ 379160 h 381000"/>
                  <a:gd name="connsiteX7" fmla="*/ 358211 w 352425"/>
                  <a:gd name="connsiteY7" fmla="*/ 199137 h 381000"/>
                  <a:gd name="connsiteX8" fmla="*/ 199143 w 352425"/>
                  <a:gd name="connsiteY8" fmla="*/ 7684 h 381000"/>
                  <a:gd name="connsiteX9" fmla="*/ 257246 w 352425"/>
                  <a:gd name="connsiteY9" fmla="*/ 210567 h 381000"/>
                  <a:gd name="connsiteX10" fmla="*/ 119133 w 352425"/>
                  <a:gd name="connsiteY10" fmla="*/ 307722 h 381000"/>
                  <a:gd name="connsiteX11" fmla="*/ 96273 w 352425"/>
                  <a:gd name="connsiteY11" fmla="*/ 279147 h 381000"/>
                  <a:gd name="connsiteX12" fmla="*/ 96273 w 352425"/>
                  <a:gd name="connsiteY12" fmla="*/ 189612 h 381000"/>
                  <a:gd name="connsiteX13" fmla="*/ 95321 w 352425"/>
                  <a:gd name="connsiteY13" fmla="*/ 127699 h 381000"/>
                  <a:gd name="connsiteX14" fmla="*/ 150566 w 352425"/>
                  <a:gd name="connsiteY14" fmla="*/ 75312 h 381000"/>
                  <a:gd name="connsiteX15" fmla="*/ 257246 w 352425"/>
                  <a:gd name="connsiteY15" fmla="*/ 210567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2425" h="381000">
                    <a:moveTo>
                      <a:pt x="199143" y="7684"/>
                    </a:moveTo>
                    <a:cubicBezTo>
                      <a:pt x="143898" y="-888"/>
                      <a:pt x="88653" y="1970"/>
                      <a:pt x="32456" y="65"/>
                    </a:cubicBezTo>
                    <a:cubicBezTo>
                      <a:pt x="7691" y="-888"/>
                      <a:pt x="-882" y="8637"/>
                      <a:pt x="71" y="33402"/>
                    </a:cubicBezTo>
                    <a:cubicBezTo>
                      <a:pt x="1023" y="85790"/>
                      <a:pt x="71" y="138177"/>
                      <a:pt x="71" y="190565"/>
                    </a:cubicBezTo>
                    <a:cubicBezTo>
                      <a:pt x="71" y="244857"/>
                      <a:pt x="1023" y="298197"/>
                      <a:pt x="71" y="352489"/>
                    </a:cubicBezTo>
                    <a:cubicBezTo>
                      <a:pt x="71" y="374397"/>
                      <a:pt x="7691" y="383922"/>
                      <a:pt x="30551" y="382970"/>
                    </a:cubicBezTo>
                    <a:cubicBezTo>
                      <a:pt x="84843" y="381064"/>
                      <a:pt x="139136" y="383922"/>
                      <a:pt x="192476" y="379160"/>
                    </a:cubicBezTo>
                    <a:cubicBezTo>
                      <a:pt x="293441" y="370587"/>
                      <a:pt x="356306" y="300102"/>
                      <a:pt x="358211" y="199137"/>
                    </a:cubicBezTo>
                    <a:cubicBezTo>
                      <a:pt x="359163" y="90552"/>
                      <a:pt x="302013" y="23877"/>
                      <a:pt x="199143" y="7684"/>
                    </a:cubicBezTo>
                    <a:close/>
                    <a:moveTo>
                      <a:pt x="257246" y="210567"/>
                    </a:moveTo>
                    <a:cubicBezTo>
                      <a:pt x="248673" y="278195"/>
                      <a:pt x="190571" y="318199"/>
                      <a:pt x="119133" y="307722"/>
                    </a:cubicBezTo>
                    <a:cubicBezTo>
                      <a:pt x="100083" y="304864"/>
                      <a:pt x="96273" y="295339"/>
                      <a:pt x="96273" y="279147"/>
                    </a:cubicBezTo>
                    <a:cubicBezTo>
                      <a:pt x="96273" y="249620"/>
                      <a:pt x="96273" y="219139"/>
                      <a:pt x="96273" y="189612"/>
                    </a:cubicBezTo>
                    <a:cubicBezTo>
                      <a:pt x="96273" y="168657"/>
                      <a:pt x="99131" y="148654"/>
                      <a:pt x="95321" y="127699"/>
                    </a:cubicBezTo>
                    <a:cubicBezTo>
                      <a:pt x="88653" y="81979"/>
                      <a:pt x="108656" y="70549"/>
                      <a:pt x="150566" y="75312"/>
                    </a:cubicBezTo>
                    <a:cubicBezTo>
                      <a:pt x="224861" y="84837"/>
                      <a:pt x="266771" y="136272"/>
                      <a:pt x="257246" y="21056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Group 264">
              <a:extLst>
                <a:ext uri="{FF2B5EF4-FFF2-40B4-BE49-F238E27FC236}">
                  <a16:creationId xmlns:a16="http://schemas.microsoft.com/office/drawing/2014/main" id="{4793FEF3-5C53-4C5E-BD3F-AA16B001BF69}"/>
                </a:ext>
              </a:extLst>
            </p:cNvPr>
            <p:cNvGrpSpPr/>
            <p:nvPr/>
          </p:nvGrpSpPr>
          <p:grpSpPr>
            <a:xfrm>
              <a:off x="5430933" y="3429000"/>
              <a:ext cx="1813929" cy="1852591"/>
              <a:chOff x="5430933" y="3429000"/>
              <a:chExt cx="1813929" cy="1852591"/>
            </a:xfrm>
          </p:grpSpPr>
          <p:sp>
            <p:nvSpPr>
              <p:cNvPr id="186" name="Frame 265">
                <a:extLst>
                  <a:ext uri="{FF2B5EF4-FFF2-40B4-BE49-F238E27FC236}">
                    <a16:creationId xmlns:a16="http://schemas.microsoft.com/office/drawing/2014/main" id="{71152C4E-D4DD-4F33-B5E8-259A5946E0EA}"/>
                  </a:ext>
                </a:extLst>
              </p:cNvPr>
              <p:cNvSpPr/>
              <p:nvPr/>
            </p:nvSpPr>
            <p:spPr>
              <a:xfrm>
                <a:off x="5430933" y="3429000"/>
                <a:ext cx="1813929" cy="1752653"/>
              </a:xfrm>
              <a:prstGeom prst="frame">
                <a:avLst>
                  <a:gd name="adj1" fmla="val 753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Rectangle 266">
                <a:extLst>
                  <a:ext uri="{FF2B5EF4-FFF2-40B4-BE49-F238E27FC236}">
                    <a16:creationId xmlns:a16="http://schemas.microsoft.com/office/drawing/2014/main" id="{0907C9E8-94ED-4DD2-905A-FF92FFDB55F6}"/>
                  </a:ext>
                </a:extLst>
              </p:cNvPr>
              <p:cNvSpPr/>
              <p:nvPr/>
            </p:nvSpPr>
            <p:spPr>
              <a:xfrm>
                <a:off x="5430933" y="5181653"/>
                <a:ext cx="225668" cy="999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267">
                <a:extLst>
                  <a:ext uri="{FF2B5EF4-FFF2-40B4-BE49-F238E27FC236}">
                    <a16:creationId xmlns:a16="http://schemas.microsoft.com/office/drawing/2014/main" id="{8E03E586-D078-461B-9F19-466CDB6F4DF1}"/>
                  </a:ext>
                </a:extLst>
              </p:cNvPr>
              <p:cNvSpPr/>
              <p:nvPr/>
            </p:nvSpPr>
            <p:spPr>
              <a:xfrm>
                <a:off x="7019194" y="5181653"/>
                <a:ext cx="225668" cy="999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230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b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grpSp>
        <p:nvGrpSpPr>
          <p:cNvPr id="202" name="Group 34">
            <a:extLst>
              <a:ext uri="{FF2B5EF4-FFF2-40B4-BE49-F238E27FC236}">
                <a16:creationId xmlns:a16="http://schemas.microsoft.com/office/drawing/2014/main" id="{B97AF50E-9E6C-4B8B-A61A-6E96B4B15065}"/>
              </a:ext>
            </a:extLst>
          </p:cNvPr>
          <p:cNvGrpSpPr/>
          <p:nvPr userDrawn="1"/>
        </p:nvGrpSpPr>
        <p:grpSpPr>
          <a:xfrm>
            <a:off x="10483058" y="1702391"/>
            <a:ext cx="1087000" cy="2018714"/>
            <a:chOff x="741800" y="1570966"/>
            <a:chExt cx="2520000" cy="4680000"/>
          </a:xfrm>
        </p:grpSpPr>
        <p:grpSp>
          <p:nvGrpSpPr>
            <p:cNvPr id="203" name="Group 8">
              <a:extLst>
                <a:ext uri="{FF2B5EF4-FFF2-40B4-BE49-F238E27FC236}">
                  <a16:creationId xmlns:a16="http://schemas.microsoft.com/office/drawing/2014/main" id="{F64D194F-0694-4F56-94AC-5E7FF77113B0}"/>
                </a:ext>
              </a:extLst>
            </p:cNvPr>
            <p:cNvGrpSpPr/>
            <p:nvPr/>
          </p:nvGrpSpPr>
          <p:grpSpPr>
            <a:xfrm>
              <a:off x="741800" y="1570966"/>
              <a:ext cx="2520000" cy="4680000"/>
              <a:chOff x="445712" y="1449040"/>
              <a:chExt cx="2520000" cy="4680000"/>
            </a:xfrm>
          </p:grpSpPr>
          <p:sp>
            <p:nvSpPr>
              <p:cNvPr id="205" name="Rounded Rectangle 3">
                <a:extLst>
                  <a:ext uri="{FF2B5EF4-FFF2-40B4-BE49-F238E27FC236}">
                    <a16:creationId xmlns:a16="http://schemas.microsoft.com/office/drawing/2014/main" id="{91E6834F-96D4-4525-937D-23A3565F2B3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520000" cy="4680000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Rectangle 5">
                <a:extLst>
                  <a:ext uri="{FF2B5EF4-FFF2-40B4-BE49-F238E27FC236}">
                    <a16:creationId xmlns:a16="http://schemas.microsoft.com/office/drawing/2014/main" id="{F2F7FB57-2819-424C-B0B9-0BC3F3801CD7}"/>
                  </a:ext>
                </a:extLst>
              </p:cNvPr>
              <p:cNvSpPr/>
              <p:nvPr userDrawn="1"/>
            </p:nvSpPr>
            <p:spPr>
              <a:xfrm>
                <a:off x="1597700" y="1680321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07" name="Group 1">
                <a:extLst>
                  <a:ext uri="{FF2B5EF4-FFF2-40B4-BE49-F238E27FC236}">
                    <a16:creationId xmlns:a16="http://schemas.microsoft.com/office/drawing/2014/main" id="{4C4E5084-F78D-41CA-89AA-A97FE76AEABB}"/>
                  </a:ext>
                </a:extLst>
              </p:cNvPr>
              <p:cNvGrpSpPr/>
              <p:nvPr userDrawn="1"/>
            </p:nvGrpSpPr>
            <p:grpSpPr>
              <a:xfrm>
                <a:off x="1549420" y="5712364"/>
                <a:ext cx="312583" cy="312583"/>
                <a:chOff x="1570727" y="5532687"/>
                <a:chExt cx="312583" cy="312583"/>
              </a:xfrm>
            </p:grpSpPr>
            <p:sp>
              <p:nvSpPr>
                <p:cNvPr id="208" name="Oval 4">
                  <a:extLst>
                    <a:ext uri="{FF2B5EF4-FFF2-40B4-BE49-F238E27FC236}">
                      <a16:creationId xmlns:a16="http://schemas.microsoft.com/office/drawing/2014/main" id="{D6C448DA-F07D-4997-BA5D-D39B0266492F}"/>
                    </a:ext>
                  </a:extLst>
                </p:cNvPr>
                <p:cNvSpPr/>
                <p:nvPr userDrawn="1"/>
              </p:nvSpPr>
              <p:spPr>
                <a:xfrm>
                  <a:off x="1570727" y="5532687"/>
                  <a:ext cx="312583" cy="31258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09" name="Rounded Rectangle 7">
                  <a:extLst>
                    <a:ext uri="{FF2B5EF4-FFF2-40B4-BE49-F238E27FC236}">
                      <a16:creationId xmlns:a16="http://schemas.microsoft.com/office/drawing/2014/main" id="{48A9CAC0-C4E5-4137-9C20-331977C2FDE2}"/>
                    </a:ext>
                  </a:extLst>
                </p:cNvPr>
                <p:cNvSpPr/>
                <p:nvPr userDrawn="1"/>
              </p:nvSpPr>
              <p:spPr>
                <a:xfrm>
                  <a:off x="1655532" y="5616970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204" name="Picture Placeholder 9">
              <a:extLst>
                <a:ext uri="{FF2B5EF4-FFF2-40B4-BE49-F238E27FC236}">
                  <a16:creationId xmlns:a16="http://schemas.microsoft.com/office/drawing/2014/main" id="{D2A1E162-68D5-4521-826B-994D2937281A}"/>
                </a:ext>
              </a:extLst>
            </p:cNvPr>
            <p:cNvSpPr txBox="1">
              <a:spLocks/>
            </p:cNvSpPr>
            <p:nvPr/>
          </p:nvSpPr>
          <p:spPr>
            <a:xfrm>
              <a:off x="921680" y="1930403"/>
              <a:ext cx="2160240" cy="3744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marR="0" indent="0" algn="ctr" defTabSz="914446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10" name="Group 42">
            <a:extLst>
              <a:ext uri="{FF2B5EF4-FFF2-40B4-BE49-F238E27FC236}">
                <a16:creationId xmlns:a16="http://schemas.microsoft.com/office/drawing/2014/main" id="{11ABAC7E-BC11-42CA-829A-B0C4318442A9}"/>
              </a:ext>
            </a:extLst>
          </p:cNvPr>
          <p:cNvGrpSpPr/>
          <p:nvPr userDrawn="1"/>
        </p:nvGrpSpPr>
        <p:grpSpPr>
          <a:xfrm flipH="1">
            <a:off x="162768" y="808291"/>
            <a:ext cx="2580226" cy="3156179"/>
            <a:chOff x="6446339" y="1280897"/>
            <a:chExt cx="4320717" cy="5285178"/>
          </a:xfrm>
        </p:grpSpPr>
        <p:sp>
          <p:nvSpPr>
            <p:cNvPr id="211" name="Freeform: Shape 43">
              <a:extLst>
                <a:ext uri="{FF2B5EF4-FFF2-40B4-BE49-F238E27FC236}">
                  <a16:creationId xmlns:a16="http://schemas.microsoft.com/office/drawing/2014/main" id="{3EFA3547-24C0-48EB-87F3-8B1B41E2316A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44">
              <a:extLst>
                <a:ext uri="{FF2B5EF4-FFF2-40B4-BE49-F238E27FC236}">
                  <a16:creationId xmlns:a16="http://schemas.microsoft.com/office/drawing/2014/main" id="{D8A1E364-C6D2-435E-BBA8-38CBE3D2A4F0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45">
              <a:extLst>
                <a:ext uri="{FF2B5EF4-FFF2-40B4-BE49-F238E27FC236}">
                  <a16:creationId xmlns:a16="http://schemas.microsoft.com/office/drawing/2014/main" id="{B11A2399-A17E-449C-9765-C734D88AAFAD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46">
              <a:extLst>
                <a:ext uri="{FF2B5EF4-FFF2-40B4-BE49-F238E27FC236}">
                  <a16:creationId xmlns:a16="http://schemas.microsoft.com/office/drawing/2014/main" id="{AEB5E1D0-A32C-43C2-BE06-032EB16088E8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47">
              <a:extLst>
                <a:ext uri="{FF2B5EF4-FFF2-40B4-BE49-F238E27FC236}">
                  <a16:creationId xmlns:a16="http://schemas.microsoft.com/office/drawing/2014/main" id="{847720BB-6942-47D3-8A53-8A5F45ADE6F4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48">
              <a:extLst>
                <a:ext uri="{FF2B5EF4-FFF2-40B4-BE49-F238E27FC236}">
                  <a16:creationId xmlns:a16="http://schemas.microsoft.com/office/drawing/2014/main" id="{ACB1CCA9-DB02-488B-AB0A-5BC33EEC4085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49">
              <a:extLst>
                <a:ext uri="{FF2B5EF4-FFF2-40B4-BE49-F238E27FC236}">
                  <a16:creationId xmlns:a16="http://schemas.microsoft.com/office/drawing/2014/main" id="{D86E65B7-3F26-412A-AC93-4A87ABBC573A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8" name="Graphic 14">
            <a:extLst>
              <a:ext uri="{FF2B5EF4-FFF2-40B4-BE49-F238E27FC236}">
                <a16:creationId xmlns:a16="http://schemas.microsoft.com/office/drawing/2014/main" id="{EE4DA052-54CA-471C-B393-9B01E34B37EE}"/>
              </a:ext>
            </a:extLst>
          </p:cNvPr>
          <p:cNvGrpSpPr/>
          <p:nvPr userDrawn="1"/>
        </p:nvGrpSpPr>
        <p:grpSpPr>
          <a:xfrm>
            <a:off x="3479578" y="1592566"/>
            <a:ext cx="2724617" cy="2142959"/>
            <a:chOff x="2444748" y="555045"/>
            <a:chExt cx="7282048" cy="5727454"/>
          </a:xfrm>
        </p:grpSpPr>
        <p:sp>
          <p:nvSpPr>
            <p:cNvPr id="219" name="Freeform: Shape 61">
              <a:extLst>
                <a:ext uri="{FF2B5EF4-FFF2-40B4-BE49-F238E27FC236}">
                  <a16:creationId xmlns:a16="http://schemas.microsoft.com/office/drawing/2014/main" id="{FBCA1C8C-0130-4393-B3B6-807E42EDCBA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62">
              <a:extLst>
                <a:ext uri="{FF2B5EF4-FFF2-40B4-BE49-F238E27FC236}">
                  <a16:creationId xmlns:a16="http://schemas.microsoft.com/office/drawing/2014/main" id="{5CA795F2-DB57-46A8-AC54-E3BCFB74D69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63">
              <a:extLst>
                <a:ext uri="{FF2B5EF4-FFF2-40B4-BE49-F238E27FC236}">
                  <a16:creationId xmlns:a16="http://schemas.microsoft.com/office/drawing/2014/main" id="{23657602-9131-43D9-89D8-9629536C685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64">
              <a:extLst>
                <a:ext uri="{FF2B5EF4-FFF2-40B4-BE49-F238E27FC236}">
                  <a16:creationId xmlns:a16="http://schemas.microsoft.com/office/drawing/2014/main" id="{611A4683-F08A-4E44-A7CB-08B366E896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65">
              <a:extLst>
                <a:ext uri="{FF2B5EF4-FFF2-40B4-BE49-F238E27FC236}">
                  <a16:creationId xmlns:a16="http://schemas.microsoft.com/office/drawing/2014/main" id="{7038DA06-7FB0-4F6B-AE8A-F8DD9B2A942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66">
              <a:extLst>
                <a:ext uri="{FF2B5EF4-FFF2-40B4-BE49-F238E27FC236}">
                  <a16:creationId xmlns:a16="http://schemas.microsoft.com/office/drawing/2014/main" id="{98BE3E96-1220-4E95-A287-D4BB59D2B69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67">
              <a:extLst>
                <a:ext uri="{FF2B5EF4-FFF2-40B4-BE49-F238E27FC236}">
                  <a16:creationId xmlns:a16="http://schemas.microsoft.com/office/drawing/2014/main" id="{DC02CDF8-116D-49CB-9054-57949A0CF58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68">
              <a:extLst>
                <a:ext uri="{FF2B5EF4-FFF2-40B4-BE49-F238E27FC236}">
                  <a16:creationId xmlns:a16="http://schemas.microsoft.com/office/drawing/2014/main" id="{46B13020-B197-43DE-A88E-08DA7C53CCC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7" name="Group 69">
            <a:extLst>
              <a:ext uri="{FF2B5EF4-FFF2-40B4-BE49-F238E27FC236}">
                <a16:creationId xmlns:a16="http://schemas.microsoft.com/office/drawing/2014/main" id="{146E9D7A-D085-48E5-B074-42076DB8063E}"/>
              </a:ext>
            </a:extLst>
          </p:cNvPr>
          <p:cNvGrpSpPr/>
          <p:nvPr userDrawn="1"/>
        </p:nvGrpSpPr>
        <p:grpSpPr>
          <a:xfrm>
            <a:off x="6851877" y="1688485"/>
            <a:ext cx="3097626" cy="1701936"/>
            <a:chOff x="-548507" y="477868"/>
            <a:chExt cx="11570449" cy="6357177"/>
          </a:xfrm>
        </p:grpSpPr>
        <p:sp>
          <p:nvSpPr>
            <p:cNvPr id="228" name="Freeform: Shape 70">
              <a:extLst>
                <a:ext uri="{FF2B5EF4-FFF2-40B4-BE49-F238E27FC236}">
                  <a16:creationId xmlns:a16="http://schemas.microsoft.com/office/drawing/2014/main" id="{9897B797-8C01-4ED8-87CE-B853BBEB05BF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71">
              <a:extLst>
                <a:ext uri="{FF2B5EF4-FFF2-40B4-BE49-F238E27FC236}">
                  <a16:creationId xmlns:a16="http://schemas.microsoft.com/office/drawing/2014/main" id="{B84E81E7-B0E4-4A43-9EB1-DD429AB45B38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72">
              <a:extLst>
                <a:ext uri="{FF2B5EF4-FFF2-40B4-BE49-F238E27FC236}">
                  <a16:creationId xmlns:a16="http://schemas.microsoft.com/office/drawing/2014/main" id="{54968F7C-F88B-4CBA-A247-DFAF92E9C1D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73">
              <a:extLst>
                <a:ext uri="{FF2B5EF4-FFF2-40B4-BE49-F238E27FC236}">
                  <a16:creationId xmlns:a16="http://schemas.microsoft.com/office/drawing/2014/main" id="{8C13E6A0-FEBF-43ED-8756-0A86291F558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74">
              <a:extLst>
                <a:ext uri="{FF2B5EF4-FFF2-40B4-BE49-F238E27FC236}">
                  <a16:creationId xmlns:a16="http://schemas.microsoft.com/office/drawing/2014/main" id="{A3B00489-9875-434B-AB56-B2E46F3F183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3" name="Group 75">
              <a:extLst>
                <a:ext uri="{FF2B5EF4-FFF2-40B4-BE49-F238E27FC236}">
                  <a16:creationId xmlns:a16="http://schemas.microsoft.com/office/drawing/2014/main" id="{7E889574-556C-4D72-9964-8CE0AACBA6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8" name="Rectangle: Rounded Corners 80">
                <a:extLst>
                  <a:ext uri="{FF2B5EF4-FFF2-40B4-BE49-F238E27FC236}">
                    <a16:creationId xmlns:a16="http://schemas.microsoft.com/office/drawing/2014/main" id="{7D69B0E2-6EFC-4C71-B785-0EF55590C15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: Rounded Corners 81">
                <a:extLst>
                  <a:ext uri="{FF2B5EF4-FFF2-40B4-BE49-F238E27FC236}">
                    <a16:creationId xmlns:a16="http://schemas.microsoft.com/office/drawing/2014/main" id="{E93140F5-DF5B-403A-9A38-0EC70C82F45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76">
              <a:extLst>
                <a:ext uri="{FF2B5EF4-FFF2-40B4-BE49-F238E27FC236}">
                  <a16:creationId xmlns:a16="http://schemas.microsoft.com/office/drawing/2014/main" id="{75E18A9E-E9FC-421B-89F1-C6F54773D5B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6" name="Rectangle: Rounded Corners 78">
                <a:extLst>
                  <a:ext uri="{FF2B5EF4-FFF2-40B4-BE49-F238E27FC236}">
                    <a16:creationId xmlns:a16="http://schemas.microsoft.com/office/drawing/2014/main" id="{26BAD0AD-57B8-44C5-A1E3-B53A28F7A47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: Rounded Corners 79">
                <a:extLst>
                  <a:ext uri="{FF2B5EF4-FFF2-40B4-BE49-F238E27FC236}">
                    <a16:creationId xmlns:a16="http://schemas.microsoft.com/office/drawing/2014/main" id="{FA16A1C5-AAEC-44BF-A4EE-EC64BB7722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5" name="Freeform: Shape 77">
              <a:extLst>
                <a:ext uri="{FF2B5EF4-FFF2-40B4-BE49-F238E27FC236}">
                  <a16:creationId xmlns:a16="http://schemas.microsoft.com/office/drawing/2014/main" id="{DCD062F9-641A-44D1-8BDB-1AEE9ACDFCF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0" name="Freeform 3">
            <a:extLst>
              <a:ext uri="{FF2B5EF4-FFF2-40B4-BE49-F238E27FC236}">
                <a16:creationId xmlns:a16="http://schemas.microsoft.com/office/drawing/2014/main" id="{B9C00F1B-6811-41E7-A0C3-A315456497BB}"/>
              </a:ext>
            </a:extLst>
          </p:cNvPr>
          <p:cNvSpPr/>
          <p:nvPr userDrawn="1"/>
        </p:nvSpPr>
        <p:spPr>
          <a:xfrm>
            <a:off x="19049" y="385311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1987306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_ Titolo b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10">
            <a:extLst>
              <a:ext uri="{FF2B5EF4-FFF2-40B4-BE49-F238E27FC236}">
                <a16:creationId xmlns:a16="http://schemas.microsoft.com/office/drawing/2014/main" id="{4C35D42E-4455-4D08-924D-D892114D6A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1544" y="0"/>
            <a:ext cx="9140456" cy="6858000"/>
          </a:xfrm>
          <a:custGeom>
            <a:avLst/>
            <a:gdLst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0456" h="6858000">
                <a:moveTo>
                  <a:pt x="0" y="0"/>
                </a:moveTo>
                <a:lnTo>
                  <a:pt x="9140456" y="0"/>
                </a:lnTo>
                <a:lnTo>
                  <a:pt x="9140456" y="6858000"/>
                </a:lnTo>
                <a:lnTo>
                  <a:pt x="0" y="6858000"/>
                </a:lnTo>
                <a:cubicBezTo>
                  <a:pt x="1265276" y="5858538"/>
                  <a:pt x="2647507" y="250928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latin typeface="+mn-lt"/>
              </a:defRPr>
            </a:lvl1pPr>
          </a:lstStyle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FB329AF-977A-4CD2-979D-45D1B2DA17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2875" y="260351"/>
            <a:ext cx="3486150" cy="4883150"/>
          </a:xfrm>
          <a:prstGeom prst="rect">
            <a:avLst/>
          </a:prstGeom>
        </p:spPr>
        <p:txBody>
          <a:bodyPr anchor="b" anchorCtr="0"/>
          <a:lstStyle>
            <a:lvl1pPr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BDFED81-C641-4DA4-9D59-2F4C3EB1A0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471" y="5290344"/>
            <a:ext cx="3486150" cy="1307306"/>
          </a:xfrm>
          <a:prstGeom prst="rect">
            <a:avLst/>
          </a:prstGeom>
        </p:spPr>
        <p:txBody>
          <a:bodyPr lIns="108000"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1468259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grpSp>
        <p:nvGrpSpPr>
          <p:cNvPr id="241" name="Group 31">
            <a:extLst>
              <a:ext uri="{FF2B5EF4-FFF2-40B4-BE49-F238E27FC236}">
                <a16:creationId xmlns:a16="http://schemas.microsoft.com/office/drawing/2014/main" id="{5423A24C-B92E-4C9E-B933-C4A416F05C0D}"/>
              </a:ext>
            </a:extLst>
          </p:cNvPr>
          <p:cNvGrpSpPr/>
          <p:nvPr userDrawn="1"/>
        </p:nvGrpSpPr>
        <p:grpSpPr>
          <a:xfrm>
            <a:off x="4570118" y="1476000"/>
            <a:ext cx="3170998" cy="2578199"/>
            <a:chOff x="1914525" y="1276351"/>
            <a:chExt cx="5333999" cy="4336841"/>
          </a:xfrm>
        </p:grpSpPr>
        <p:sp>
          <p:nvSpPr>
            <p:cNvPr id="242" name="Freeform 3">
              <a:extLst>
                <a:ext uri="{FF2B5EF4-FFF2-40B4-BE49-F238E27FC236}">
                  <a16:creationId xmlns:a16="http://schemas.microsoft.com/office/drawing/2014/main" id="{E4E1F326-7C39-44F4-B7D0-940BF955C826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3" name="Freeform 4">
              <a:extLst>
                <a:ext uri="{FF2B5EF4-FFF2-40B4-BE49-F238E27FC236}">
                  <a16:creationId xmlns:a16="http://schemas.microsoft.com/office/drawing/2014/main" id="{90D97B95-E04D-4753-9AFB-40A47F750470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4" name="Freeform 5">
              <a:extLst>
                <a:ext uri="{FF2B5EF4-FFF2-40B4-BE49-F238E27FC236}">
                  <a16:creationId xmlns:a16="http://schemas.microsoft.com/office/drawing/2014/main" id="{41E2E304-6270-4B4E-ACD4-F91B9CD26771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45" name="Group 36">
            <a:extLst>
              <a:ext uri="{FF2B5EF4-FFF2-40B4-BE49-F238E27FC236}">
                <a16:creationId xmlns:a16="http://schemas.microsoft.com/office/drawing/2014/main" id="{B711FD03-0991-4D8C-9DC7-56B521CDDE50}"/>
              </a:ext>
            </a:extLst>
          </p:cNvPr>
          <p:cNvGrpSpPr/>
          <p:nvPr userDrawn="1"/>
        </p:nvGrpSpPr>
        <p:grpSpPr>
          <a:xfrm rot="2700000">
            <a:off x="540000" y="1260000"/>
            <a:ext cx="2867579" cy="2801829"/>
            <a:chOff x="5090840" y="2579702"/>
            <a:chExt cx="2387934" cy="2333182"/>
          </a:xfrm>
          <a:solidFill>
            <a:schemeClr val="bg1">
              <a:lumMod val="50000"/>
            </a:schemeClr>
          </a:solidFill>
        </p:grpSpPr>
        <p:sp>
          <p:nvSpPr>
            <p:cNvPr id="246" name="Freeform: Shape 37">
              <a:extLst>
                <a:ext uri="{FF2B5EF4-FFF2-40B4-BE49-F238E27FC236}">
                  <a16:creationId xmlns:a16="http://schemas.microsoft.com/office/drawing/2014/main" id="{25E97277-661D-4FD1-A5BE-4913EE6DAFC6}"/>
                </a:ext>
              </a:extLst>
            </p:cNvPr>
            <p:cNvSpPr/>
            <p:nvPr/>
          </p:nvSpPr>
          <p:spPr>
            <a:xfrm>
              <a:off x="5621493" y="4116906"/>
              <a:ext cx="1326628" cy="79597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38">
              <a:extLst>
                <a:ext uri="{FF2B5EF4-FFF2-40B4-BE49-F238E27FC236}">
                  <a16:creationId xmlns:a16="http://schemas.microsoft.com/office/drawing/2014/main" id="{2D9FE812-8E49-4B43-835E-D9E2416E3115}"/>
                </a:ext>
              </a:extLst>
            </p:cNvPr>
            <p:cNvSpPr/>
            <p:nvPr/>
          </p:nvSpPr>
          <p:spPr>
            <a:xfrm>
              <a:off x="5886818" y="2579702"/>
              <a:ext cx="795978" cy="1061303"/>
            </a:xfrm>
            <a:custGeom>
              <a:avLst/>
              <a:gdLst>
                <a:gd name="connsiteX0" fmla="*/ 222086 w 442678"/>
                <a:gd name="connsiteY0" fmla="*/ 1407 h 590237"/>
                <a:gd name="connsiteX1" fmla="*/ 418832 w 442678"/>
                <a:gd name="connsiteY1" fmla="*/ 704 h 590237"/>
                <a:gd name="connsiteX2" fmla="*/ 443425 w 442678"/>
                <a:gd name="connsiteY2" fmla="*/ 23892 h 590237"/>
                <a:gd name="connsiteX3" fmla="*/ 442722 w 442678"/>
                <a:gd name="connsiteY3" fmla="*/ 136318 h 590237"/>
                <a:gd name="connsiteX4" fmla="*/ 428669 w 442678"/>
                <a:gd name="connsiteY4" fmla="*/ 176370 h 590237"/>
                <a:gd name="connsiteX5" fmla="*/ 380185 w 442678"/>
                <a:gd name="connsiteY5" fmla="*/ 175667 h 590237"/>
                <a:gd name="connsiteX6" fmla="*/ 338025 w 442678"/>
                <a:gd name="connsiteY6" fmla="*/ 153182 h 590237"/>
                <a:gd name="connsiteX7" fmla="*/ 295163 w 442678"/>
                <a:gd name="connsiteY7" fmla="*/ 201666 h 590237"/>
                <a:gd name="connsiteX8" fmla="*/ 319756 w 442678"/>
                <a:gd name="connsiteY8" fmla="*/ 280365 h 590237"/>
                <a:gd name="connsiteX9" fmla="*/ 373861 w 442678"/>
                <a:gd name="connsiteY9" fmla="*/ 275446 h 590237"/>
                <a:gd name="connsiteX10" fmla="*/ 410400 w 442678"/>
                <a:gd name="connsiteY10" fmla="*/ 254366 h 590237"/>
                <a:gd name="connsiteX11" fmla="*/ 442020 w 442678"/>
                <a:gd name="connsiteY11" fmla="*/ 298634 h 590237"/>
                <a:gd name="connsiteX12" fmla="*/ 442722 w 442678"/>
                <a:gd name="connsiteY12" fmla="*/ 430032 h 590237"/>
                <a:gd name="connsiteX13" fmla="*/ 425156 w 442678"/>
                <a:gd name="connsiteY13" fmla="*/ 443382 h 590237"/>
                <a:gd name="connsiteX14" fmla="*/ 307811 w 442678"/>
                <a:gd name="connsiteY14" fmla="*/ 443382 h 590237"/>
                <a:gd name="connsiteX15" fmla="*/ 276894 w 442678"/>
                <a:gd name="connsiteY15" fmla="*/ 451112 h 590237"/>
                <a:gd name="connsiteX16" fmla="*/ 276191 w 442678"/>
                <a:gd name="connsiteY16" fmla="*/ 482732 h 590237"/>
                <a:gd name="connsiteX17" fmla="*/ 301487 w 442678"/>
                <a:gd name="connsiteY17" fmla="*/ 538242 h 590237"/>
                <a:gd name="connsiteX18" fmla="*/ 245976 w 442678"/>
                <a:gd name="connsiteY18" fmla="*/ 588834 h 590237"/>
                <a:gd name="connsiteX19" fmla="*/ 152522 w 442678"/>
                <a:gd name="connsiteY19" fmla="*/ 560025 h 590237"/>
                <a:gd name="connsiteX20" fmla="*/ 158846 w 442678"/>
                <a:gd name="connsiteY20" fmla="*/ 488353 h 590237"/>
                <a:gd name="connsiteX21" fmla="*/ 175007 w 442678"/>
                <a:gd name="connsiteY21" fmla="*/ 463760 h 590237"/>
                <a:gd name="connsiteX22" fmla="*/ 142685 w 442678"/>
                <a:gd name="connsiteY22" fmla="*/ 443382 h 590237"/>
                <a:gd name="connsiteX23" fmla="*/ 22529 w 442678"/>
                <a:gd name="connsiteY23" fmla="*/ 444085 h 590237"/>
                <a:gd name="connsiteX24" fmla="*/ 44 w 442678"/>
                <a:gd name="connsiteY24" fmla="*/ 423708 h 590237"/>
                <a:gd name="connsiteX25" fmla="*/ 44 w 442678"/>
                <a:gd name="connsiteY25" fmla="*/ 300742 h 590237"/>
                <a:gd name="connsiteX26" fmla="*/ 18313 w 442678"/>
                <a:gd name="connsiteY26" fmla="*/ 262798 h 590237"/>
                <a:gd name="connsiteX27" fmla="*/ 59770 w 442678"/>
                <a:gd name="connsiteY27" fmla="*/ 265609 h 590237"/>
                <a:gd name="connsiteX28" fmla="*/ 106146 w 442678"/>
                <a:gd name="connsiteY28" fmla="*/ 289499 h 590237"/>
                <a:gd name="connsiteX29" fmla="*/ 148306 w 442678"/>
                <a:gd name="connsiteY29" fmla="*/ 233989 h 590237"/>
                <a:gd name="connsiteX30" fmla="*/ 143388 w 442678"/>
                <a:gd name="connsiteY30" fmla="*/ 188316 h 590237"/>
                <a:gd name="connsiteX31" fmla="*/ 64689 w 442678"/>
                <a:gd name="connsiteY31" fmla="*/ 171452 h 590237"/>
                <a:gd name="connsiteX32" fmla="*/ 35880 w 442678"/>
                <a:gd name="connsiteY32" fmla="*/ 190423 h 590237"/>
                <a:gd name="connsiteX33" fmla="*/ 2152 w 442678"/>
                <a:gd name="connsiteY33" fmla="*/ 151777 h 590237"/>
                <a:gd name="connsiteX34" fmla="*/ 1449 w 442678"/>
                <a:gd name="connsiteY34" fmla="*/ 11947 h 590237"/>
                <a:gd name="connsiteX35" fmla="*/ 20421 w 442678"/>
                <a:gd name="connsiteY35" fmla="*/ 704 h 590237"/>
                <a:gd name="connsiteX36" fmla="*/ 222086 w 442678"/>
                <a:gd name="connsiteY36" fmla="*/ 14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590237">
                  <a:moveTo>
                    <a:pt x="222086" y="1407"/>
                  </a:moveTo>
                  <a:cubicBezTo>
                    <a:pt x="287434" y="1407"/>
                    <a:pt x="353484" y="2110"/>
                    <a:pt x="418832" y="704"/>
                  </a:cubicBezTo>
                  <a:cubicBezTo>
                    <a:pt x="437101" y="704"/>
                    <a:pt x="444830" y="4218"/>
                    <a:pt x="443425" y="23892"/>
                  </a:cubicBezTo>
                  <a:cubicBezTo>
                    <a:pt x="442020" y="61133"/>
                    <a:pt x="442722" y="98374"/>
                    <a:pt x="442722" y="136318"/>
                  </a:cubicBezTo>
                  <a:cubicBezTo>
                    <a:pt x="442722" y="151777"/>
                    <a:pt x="439209" y="165128"/>
                    <a:pt x="428669" y="176370"/>
                  </a:cubicBezTo>
                  <a:cubicBezTo>
                    <a:pt x="408994" y="197450"/>
                    <a:pt x="399157" y="197450"/>
                    <a:pt x="380185" y="175667"/>
                  </a:cubicBezTo>
                  <a:cubicBezTo>
                    <a:pt x="368943" y="163020"/>
                    <a:pt x="358403" y="146156"/>
                    <a:pt x="338025" y="153182"/>
                  </a:cubicBezTo>
                  <a:cubicBezTo>
                    <a:pt x="315540" y="161614"/>
                    <a:pt x="298676" y="176370"/>
                    <a:pt x="295163" y="201666"/>
                  </a:cubicBezTo>
                  <a:cubicBezTo>
                    <a:pt x="290947" y="231881"/>
                    <a:pt x="291649" y="259987"/>
                    <a:pt x="319756" y="280365"/>
                  </a:cubicBezTo>
                  <a:cubicBezTo>
                    <a:pt x="342241" y="296526"/>
                    <a:pt x="354889" y="295823"/>
                    <a:pt x="373861" y="275446"/>
                  </a:cubicBezTo>
                  <a:cubicBezTo>
                    <a:pt x="383699" y="264906"/>
                    <a:pt x="390022" y="245231"/>
                    <a:pt x="410400" y="254366"/>
                  </a:cubicBezTo>
                  <a:cubicBezTo>
                    <a:pt x="429372" y="262798"/>
                    <a:pt x="441317" y="277554"/>
                    <a:pt x="442020" y="298634"/>
                  </a:cubicBezTo>
                  <a:cubicBezTo>
                    <a:pt x="442722" y="342199"/>
                    <a:pt x="442020" y="386467"/>
                    <a:pt x="442722" y="430032"/>
                  </a:cubicBezTo>
                  <a:cubicBezTo>
                    <a:pt x="442722" y="444085"/>
                    <a:pt x="434993" y="444085"/>
                    <a:pt x="425156" y="443382"/>
                  </a:cubicBezTo>
                  <a:cubicBezTo>
                    <a:pt x="385807" y="443382"/>
                    <a:pt x="346457" y="443382"/>
                    <a:pt x="307811" y="443382"/>
                  </a:cubicBezTo>
                  <a:cubicBezTo>
                    <a:pt x="296568" y="443382"/>
                    <a:pt x="286028" y="442680"/>
                    <a:pt x="276894" y="451112"/>
                  </a:cubicBezTo>
                  <a:cubicBezTo>
                    <a:pt x="266354" y="461652"/>
                    <a:pt x="258624" y="470786"/>
                    <a:pt x="276191" y="482732"/>
                  </a:cubicBezTo>
                  <a:cubicBezTo>
                    <a:pt x="295163" y="495380"/>
                    <a:pt x="309919" y="513649"/>
                    <a:pt x="301487" y="538242"/>
                  </a:cubicBezTo>
                  <a:cubicBezTo>
                    <a:pt x="292352" y="564241"/>
                    <a:pt x="274786" y="583213"/>
                    <a:pt x="245976" y="588834"/>
                  </a:cubicBezTo>
                  <a:cubicBezTo>
                    <a:pt x="209438" y="595861"/>
                    <a:pt x="177115" y="591645"/>
                    <a:pt x="152522" y="560025"/>
                  </a:cubicBezTo>
                  <a:cubicBezTo>
                    <a:pt x="131442" y="532621"/>
                    <a:pt x="133550" y="512244"/>
                    <a:pt x="158846" y="488353"/>
                  </a:cubicBezTo>
                  <a:cubicBezTo>
                    <a:pt x="165873" y="481326"/>
                    <a:pt x="181331" y="478516"/>
                    <a:pt x="175007" y="463760"/>
                  </a:cubicBezTo>
                  <a:cubicBezTo>
                    <a:pt x="169386" y="450409"/>
                    <a:pt x="158143" y="443382"/>
                    <a:pt x="142685" y="443382"/>
                  </a:cubicBezTo>
                  <a:cubicBezTo>
                    <a:pt x="102633" y="443382"/>
                    <a:pt x="62581" y="442680"/>
                    <a:pt x="22529" y="444085"/>
                  </a:cubicBezTo>
                  <a:cubicBezTo>
                    <a:pt x="7071" y="444788"/>
                    <a:pt x="-659" y="442680"/>
                    <a:pt x="44" y="423708"/>
                  </a:cubicBezTo>
                  <a:cubicBezTo>
                    <a:pt x="1449" y="382953"/>
                    <a:pt x="747" y="341496"/>
                    <a:pt x="44" y="300742"/>
                  </a:cubicBezTo>
                  <a:cubicBezTo>
                    <a:pt x="44" y="284580"/>
                    <a:pt x="6368" y="272635"/>
                    <a:pt x="18313" y="262798"/>
                  </a:cubicBezTo>
                  <a:cubicBezTo>
                    <a:pt x="33069" y="250150"/>
                    <a:pt x="46420" y="248042"/>
                    <a:pt x="59770" y="265609"/>
                  </a:cubicBezTo>
                  <a:cubicBezTo>
                    <a:pt x="71013" y="280365"/>
                    <a:pt x="82958" y="299336"/>
                    <a:pt x="106146" y="289499"/>
                  </a:cubicBezTo>
                  <a:cubicBezTo>
                    <a:pt x="130037" y="279662"/>
                    <a:pt x="146198" y="261393"/>
                    <a:pt x="148306" y="233989"/>
                  </a:cubicBezTo>
                  <a:cubicBezTo>
                    <a:pt x="149009" y="218530"/>
                    <a:pt x="149712" y="203072"/>
                    <a:pt x="143388" y="188316"/>
                  </a:cubicBezTo>
                  <a:cubicBezTo>
                    <a:pt x="125821" y="149669"/>
                    <a:pt x="90688" y="142642"/>
                    <a:pt x="64689" y="171452"/>
                  </a:cubicBezTo>
                  <a:cubicBezTo>
                    <a:pt x="56960" y="179884"/>
                    <a:pt x="52041" y="196045"/>
                    <a:pt x="35880" y="190423"/>
                  </a:cubicBezTo>
                  <a:cubicBezTo>
                    <a:pt x="17611" y="184100"/>
                    <a:pt x="2855" y="171452"/>
                    <a:pt x="2152" y="151777"/>
                  </a:cubicBezTo>
                  <a:cubicBezTo>
                    <a:pt x="747" y="105401"/>
                    <a:pt x="1449" y="59025"/>
                    <a:pt x="1449" y="11947"/>
                  </a:cubicBezTo>
                  <a:cubicBezTo>
                    <a:pt x="1449" y="-4214"/>
                    <a:pt x="12692" y="704"/>
                    <a:pt x="20421" y="704"/>
                  </a:cubicBezTo>
                  <a:cubicBezTo>
                    <a:pt x="87174" y="1407"/>
                    <a:pt x="154630" y="1407"/>
                    <a:pt x="222086" y="1407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39">
              <a:extLst>
                <a:ext uri="{FF2B5EF4-FFF2-40B4-BE49-F238E27FC236}">
                  <a16:creationId xmlns:a16="http://schemas.microsoft.com/office/drawing/2014/main" id="{6B72AF48-DD30-4449-841B-F1C08A1F0500}"/>
                </a:ext>
              </a:extLst>
            </p:cNvPr>
            <p:cNvSpPr/>
            <p:nvPr/>
          </p:nvSpPr>
          <p:spPr>
            <a:xfrm>
              <a:off x="6682796" y="3092504"/>
              <a:ext cx="795978" cy="1061303"/>
            </a:xfrm>
            <a:custGeom>
              <a:avLst/>
              <a:gdLst>
                <a:gd name="connsiteX0" fmla="*/ 442778 w 442678"/>
                <a:gd name="connsiteY0" fmla="*/ 370410 h 590237"/>
                <a:gd name="connsiteX1" fmla="*/ 443481 w 442678"/>
                <a:gd name="connsiteY1" fmla="*/ 570669 h 590237"/>
                <a:gd name="connsiteX2" fmla="*/ 422401 w 442678"/>
                <a:gd name="connsiteY2" fmla="*/ 592452 h 590237"/>
                <a:gd name="connsiteX3" fmla="*/ 307164 w 442678"/>
                <a:gd name="connsiteY3" fmla="*/ 591749 h 590237"/>
                <a:gd name="connsiteX4" fmla="*/ 269220 w 442678"/>
                <a:gd name="connsiteY4" fmla="*/ 579803 h 590237"/>
                <a:gd name="connsiteX5" fmla="*/ 268517 w 442678"/>
                <a:gd name="connsiteY5" fmla="*/ 529212 h 590237"/>
                <a:gd name="connsiteX6" fmla="*/ 290300 w 442678"/>
                <a:gd name="connsiteY6" fmla="*/ 489160 h 590237"/>
                <a:gd name="connsiteX7" fmla="*/ 246032 w 442678"/>
                <a:gd name="connsiteY7" fmla="*/ 445595 h 590237"/>
                <a:gd name="connsiteX8" fmla="*/ 165929 w 442678"/>
                <a:gd name="connsiteY8" fmla="*/ 465972 h 590237"/>
                <a:gd name="connsiteX9" fmla="*/ 169442 w 442678"/>
                <a:gd name="connsiteY9" fmla="*/ 524293 h 590237"/>
                <a:gd name="connsiteX10" fmla="*/ 189819 w 442678"/>
                <a:gd name="connsiteY10" fmla="*/ 558021 h 590237"/>
                <a:gd name="connsiteX11" fmla="*/ 143443 w 442678"/>
                <a:gd name="connsiteY11" fmla="*/ 590343 h 590237"/>
                <a:gd name="connsiteX12" fmla="*/ 14856 w 442678"/>
                <a:gd name="connsiteY12" fmla="*/ 591046 h 590237"/>
                <a:gd name="connsiteX13" fmla="*/ 100 w 442678"/>
                <a:gd name="connsiteY13" fmla="*/ 574885 h 590237"/>
                <a:gd name="connsiteX14" fmla="*/ 100 w 442678"/>
                <a:gd name="connsiteY14" fmla="*/ 446297 h 590237"/>
                <a:gd name="connsiteX15" fmla="*/ 31720 w 442678"/>
                <a:gd name="connsiteY15" fmla="*/ 402732 h 590237"/>
                <a:gd name="connsiteX16" fmla="*/ 66150 w 442678"/>
                <a:gd name="connsiteY16" fmla="*/ 421704 h 590237"/>
                <a:gd name="connsiteX17" fmla="*/ 142038 w 442678"/>
                <a:gd name="connsiteY17" fmla="*/ 406246 h 590237"/>
                <a:gd name="connsiteX18" fmla="*/ 125174 w 442678"/>
                <a:gd name="connsiteY18" fmla="*/ 313494 h 590237"/>
                <a:gd name="connsiteX19" fmla="*/ 66853 w 442678"/>
                <a:gd name="connsiteY19" fmla="*/ 317710 h 590237"/>
                <a:gd name="connsiteX20" fmla="*/ 33828 w 442678"/>
                <a:gd name="connsiteY20" fmla="*/ 337384 h 590237"/>
                <a:gd name="connsiteX21" fmla="*/ 802 w 442678"/>
                <a:gd name="connsiteY21" fmla="*/ 291711 h 590237"/>
                <a:gd name="connsiteX22" fmla="*/ 100 w 442678"/>
                <a:gd name="connsiteY22" fmla="*/ 168745 h 590237"/>
                <a:gd name="connsiteX23" fmla="*/ 19774 w 442678"/>
                <a:gd name="connsiteY23" fmla="*/ 149071 h 590237"/>
                <a:gd name="connsiteX24" fmla="*/ 135011 w 442678"/>
                <a:gd name="connsiteY24" fmla="*/ 149773 h 590237"/>
                <a:gd name="connsiteX25" fmla="*/ 165929 w 442678"/>
                <a:gd name="connsiteY25" fmla="*/ 141341 h 590237"/>
                <a:gd name="connsiteX26" fmla="*/ 166631 w 442678"/>
                <a:gd name="connsiteY26" fmla="*/ 107613 h 590237"/>
                <a:gd name="connsiteX27" fmla="*/ 163820 w 442678"/>
                <a:gd name="connsiteY27" fmla="*/ 21186 h 590237"/>
                <a:gd name="connsiteX28" fmla="*/ 294516 w 442678"/>
                <a:gd name="connsiteY28" fmla="*/ 35942 h 590237"/>
                <a:gd name="connsiteX29" fmla="*/ 288192 w 442678"/>
                <a:gd name="connsiteY29" fmla="*/ 101992 h 590237"/>
                <a:gd name="connsiteX30" fmla="*/ 269923 w 442678"/>
                <a:gd name="connsiteY30" fmla="*/ 130099 h 590237"/>
                <a:gd name="connsiteX31" fmla="*/ 308569 w 442678"/>
                <a:gd name="connsiteY31" fmla="*/ 150476 h 590237"/>
                <a:gd name="connsiteX32" fmla="*/ 420995 w 442678"/>
                <a:gd name="connsiteY32" fmla="*/ 149773 h 590237"/>
                <a:gd name="connsiteX33" fmla="*/ 444183 w 442678"/>
                <a:gd name="connsiteY33" fmla="*/ 174367 h 590237"/>
                <a:gd name="connsiteX34" fmla="*/ 442778 w 442678"/>
                <a:gd name="connsiteY34" fmla="*/ 3704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590237">
                  <a:moveTo>
                    <a:pt x="442778" y="370410"/>
                  </a:moveTo>
                  <a:cubicBezTo>
                    <a:pt x="442778" y="437163"/>
                    <a:pt x="442075" y="503916"/>
                    <a:pt x="443481" y="570669"/>
                  </a:cubicBezTo>
                  <a:cubicBezTo>
                    <a:pt x="443481" y="587533"/>
                    <a:pt x="439967" y="592452"/>
                    <a:pt x="422401" y="592452"/>
                  </a:cubicBezTo>
                  <a:cubicBezTo>
                    <a:pt x="384457" y="591046"/>
                    <a:pt x="345810" y="591749"/>
                    <a:pt x="307164" y="591749"/>
                  </a:cubicBezTo>
                  <a:cubicBezTo>
                    <a:pt x="293111" y="591749"/>
                    <a:pt x="279760" y="590343"/>
                    <a:pt x="269220" y="579803"/>
                  </a:cubicBezTo>
                  <a:cubicBezTo>
                    <a:pt x="252356" y="562940"/>
                    <a:pt x="241114" y="548184"/>
                    <a:pt x="268517" y="529212"/>
                  </a:cubicBezTo>
                  <a:cubicBezTo>
                    <a:pt x="281868" y="520077"/>
                    <a:pt x="296624" y="508835"/>
                    <a:pt x="290300" y="489160"/>
                  </a:cubicBezTo>
                  <a:cubicBezTo>
                    <a:pt x="283273" y="467377"/>
                    <a:pt x="269220" y="450514"/>
                    <a:pt x="246032" y="445595"/>
                  </a:cubicBezTo>
                  <a:cubicBezTo>
                    <a:pt x="216520" y="439271"/>
                    <a:pt x="187711" y="439974"/>
                    <a:pt x="165929" y="465972"/>
                  </a:cubicBezTo>
                  <a:cubicBezTo>
                    <a:pt x="146957" y="488457"/>
                    <a:pt x="147659" y="504619"/>
                    <a:pt x="169442" y="524293"/>
                  </a:cubicBezTo>
                  <a:cubicBezTo>
                    <a:pt x="179279" y="533428"/>
                    <a:pt x="197548" y="539049"/>
                    <a:pt x="189819" y="558021"/>
                  </a:cubicBezTo>
                  <a:cubicBezTo>
                    <a:pt x="181387" y="577696"/>
                    <a:pt x="165929" y="590343"/>
                    <a:pt x="143443" y="590343"/>
                  </a:cubicBezTo>
                  <a:cubicBezTo>
                    <a:pt x="100581" y="590343"/>
                    <a:pt x="57718" y="590343"/>
                    <a:pt x="14856" y="591046"/>
                  </a:cubicBezTo>
                  <a:cubicBezTo>
                    <a:pt x="2208" y="591046"/>
                    <a:pt x="-603" y="586128"/>
                    <a:pt x="100" y="574885"/>
                  </a:cubicBezTo>
                  <a:cubicBezTo>
                    <a:pt x="802" y="532022"/>
                    <a:pt x="100" y="489160"/>
                    <a:pt x="100" y="446297"/>
                  </a:cubicBezTo>
                  <a:cubicBezTo>
                    <a:pt x="100" y="424515"/>
                    <a:pt x="13450" y="410462"/>
                    <a:pt x="31720" y="402732"/>
                  </a:cubicBezTo>
                  <a:cubicBezTo>
                    <a:pt x="49989" y="394300"/>
                    <a:pt x="57016" y="411164"/>
                    <a:pt x="66150" y="421704"/>
                  </a:cubicBezTo>
                  <a:cubicBezTo>
                    <a:pt x="90743" y="449108"/>
                    <a:pt x="122363" y="442784"/>
                    <a:pt x="142038" y="406246"/>
                  </a:cubicBezTo>
                  <a:cubicBezTo>
                    <a:pt x="156794" y="378139"/>
                    <a:pt x="148362" y="332466"/>
                    <a:pt x="125174" y="313494"/>
                  </a:cubicBezTo>
                  <a:cubicBezTo>
                    <a:pt x="101986" y="294522"/>
                    <a:pt x="87230" y="295927"/>
                    <a:pt x="66853" y="317710"/>
                  </a:cubicBezTo>
                  <a:cubicBezTo>
                    <a:pt x="57718" y="326844"/>
                    <a:pt x="54205" y="346519"/>
                    <a:pt x="33828" y="337384"/>
                  </a:cubicBezTo>
                  <a:cubicBezTo>
                    <a:pt x="13450" y="328953"/>
                    <a:pt x="802" y="314899"/>
                    <a:pt x="802" y="291711"/>
                  </a:cubicBezTo>
                  <a:cubicBezTo>
                    <a:pt x="100" y="250957"/>
                    <a:pt x="1505" y="209500"/>
                    <a:pt x="100" y="168745"/>
                  </a:cubicBezTo>
                  <a:cubicBezTo>
                    <a:pt x="-603" y="153287"/>
                    <a:pt x="3613" y="148368"/>
                    <a:pt x="19774" y="149071"/>
                  </a:cubicBezTo>
                  <a:cubicBezTo>
                    <a:pt x="58421" y="150476"/>
                    <a:pt x="96365" y="149071"/>
                    <a:pt x="135011" y="149773"/>
                  </a:cubicBezTo>
                  <a:cubicBezTo>
                    <a:pt x="146254" y="149773"/>
                    <a:pt x="156794" y="149071"/>
                    <a:pt x="165929" y="141341"/>
                  </a:cubicBezTo>
                  <a:cubicBezTo>
                    <a:pt x="179279" y="130099"/>
                    <a:pt x="184198" y="121667"/>
                    <a:pt x="166631" y="107613"/>
                  </a:cubicBezTo>
                  <a:cubicBezTo>
                    <a:pt x="130795" y="79507"/>
                    <a:pt x="130795" y="52103"/>
                    <a:pt x="163820" y="21186"/>
                  </a:cubicBezTo>
                  <a:cubicBezTo>
                    <a:pt x="199656" y="-12542"/>
                    <a:pt x="266409" y="-4813"/>
                    <a:pt x="294516" y="35942"/>
                  </a:cubicBezTo>
                  <a:cubicBezTo>
                    <a:pt x="312083" y="61238"/>
                    <a:pt x="309272" y="79507"/>
                    <a:pt x="288192" y="101992"/>
                  </a:cubicBezTo>
                  <a:cubicBezTo>
                    <a:pt x="280463" y="109721"/>
                    <a:pt x="260788" y="112532"/>
                    <a:pt x="269923" y="130099"/>
                  </a:cubicBezTo>
                  <a:cubicBezTo>
                    <a:pt x="277652" y="144855"/>
                    <a:pt x="291705" y="150476"/>
                    <a:pt x="308569" y="150476"/>
                  </a:cubicBezTo>
                  <a:cubicBezTo>
                    <a:pt x="345810" y="149773"/>
                    <a:pt x="383754" y="151881"/>
                    <a:pt x="420995" y="149773"/>
                  </a:cubicBezTo>
                  <a:cubicBezTo>
                    <a:pt x="441373" y="149071"/>
                    <a:pt x="444886" y="155395"/>
                    <a:pt x="444183" y="174367"/>
                  </a:cubicBezTo>
                  <a:cubicBezTo>
                    <a:pt x="442075" y="239011"/>
                    <a:pt x="442778" y="305062"/>
                    <a:pt x="442778" y="370410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40">
              <a:extLst>
                <a:ext uri="{FF2B5EF4-FFF2-40B4-BE49-F238E27FC236}">
                  <a16:creationId xmlns:a16="http://schemas.microsoft.com/office/drawing/2014/main" id="{1E4DFD16-2DF7-4FD7-9076-51A149A68170}"/>
                </a:ext>
              </a:extLst>
            </p:cNvPr>
            <p:cNvSpPr/>
            <p:nvPr/>
          </p:nvSpPr>
          <p:spPr>
            <a:xfrm>
              <a:off x="5090840" y="3092504"/>
              <a:ext cx="795978" cy="1326628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oup 184">
            <a:extLst>
              <a:ext uri="{FF2B5EF4-FFF2-40B4-BE49-F238E27FC236}">
                <a16:creationId xmlns:a16="http://schemas.microsoft.com/office/drawing/2014/main" id="{547A1E4A-D478-4E97-B10F-9B45999F5FCB}"/>
              </a:ext>
            </a:extLst>
          </p:cNvPr>
          <p:cNvGrpSpPr/>
          <p:nvPr userDrawn="1"/>
        </p:nvGrpSpPr>
        <p:grpSpPr>
          <a:xfrm>
            <a:off x="419948" y="4850164"/>
            <a:ext cx="2782515" cy="889187"/>
            <a:chOff x="2670350" y="1534411"/>
            <a:chExt cx="6851301" cy="2189418"/>
          </a:xfrm>
          <a:solidFill>
            <a:schemeClr val="bg1">
              <a:lumMod val="50000"/>
            </a:schemeClr>
          </a:solidFill>
        </p:grpSpPr>
        <p:sp>
          <p:nvSpPr>
            <p:cNvPr id="52" name="Oval 21">
              <a:extLst>
                <a:ext uri="{FF2B5EF4-FFF2-40B4-BE49-F238E27FC236}">
                  <a16:creationId xmlns:a16="http://schemas.microsoft.com/office/drawing/2014/main" id="{C6FA58F2-CBEC-427C-BD7A-30F2E7B39BD7}"/>
                </a:ext>
              </a:extLst>
            </p:cNvPr>
            <p:cNvSpPr/>
            <p:nvPr/>
          </p:nvSpPr>
          <p:spPr>
            <a:xfrm rot="5400000">
              <a:off x="6157610" y="1570415"/>
              <a:ext cx="1620536" cy="2686291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Oval 21">
              <a:extLst>
                <a:ext uri="{FF2B5EF4-FFF2-40B4-BE49-F238E27FC236}">
                  <a16:creationId xmlns:a16="http://schemas.microsoft.com/office/drawing/2014/main" id="{5CA51E2A-982A-421C-822C-BABC4DD28F68}"/>
                </a:ext>
              </a:extLst>
            </p:cNvPr>
            <p:cNvSpPr/>
            <p:nvPr/>
          </p:nvSpPr>
          <p:spPr>
            <a:xfrm rot="16200000">
              <a:off x="2937315" y="1836328"/>
              <a:ext cx="1620536" cy="215446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6853F4FD-AF8C-4920-85F4-C653F63945D3}"/>
                </a:ext>
              </a:extLst>
            </p:cNvPr>
            <p:cNvSpPr/>
            <p:nvPr/>
          </p:nvSpPr>
          <p:spPr>
            <a:xfrm rot="10800000">
              <a:off x="4427358" y="1534411"/>
              <a:ext cx="1598922" cy="2183591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EFFE5AE6-AAFD-420C-B881-EF55FA29063B}"/>
                </a:ext>
              </a:extLst>
            </p:cNvPr>
            <p:cNvSpPr/>
            <p:nvPr/>
          </p:nvSpPr>
          <p:spPr>
            <a:xfrm rot="10800000">
              <a:off x="7922729" y="1534466"/>
              <a:ext cx="1598922" cy="218353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8" name="Round Same Side Corner Rectangle 9">
            <a:extLst>
              <a:ext uri="{FF2B5EF4-FFF2-40B4-BE49-F238E27FC236}">
                <a16:creationId xmlns:a16="http://schemas.microsoft.com/office/drawing/2014/main" id="{EED35C50-83F1-466C-98B6-5A1A30E67FFB}"/>
              </a:ext>
            </a:extLst>
          </p:cNvPr>
          <p:cNvSpPr/>
          <p:nvPr/>
        </p:nvSpPr>
        <p:spPr>
          <a:xfrm rot="8594075">
            <a:off x="9223197" y="1091915"/>
            <a:ext cx="2264815" cy="3648088"/>
          </a:xfrm>
          <a:custGeom>
            <a:avLst/>
            <a:gdLst/>
            <a:ahLst/>
            <a:cxnLst/>
            <a:rect l="l" t="t" r="r" b="b"/>
            <a:pathLst>
              <a:path w="2808349" h="4523596">
                <a:moveTo>
                  <a:pt x="567373" y="3851649"/>
                </a:moveTo>
                <a:cubicBezTo>
                  <a:pt x="971771" y="4313801"/>
                  <a:pt x="1674249" y="4360621"/>
                  <a:pt x="2136401" y="3956223"/>
                </a:cubicBezTo>
                <a:cubicBezTo>
                  <a:pt x="2598554" y="3551825"/>
                  <a:pt x="2645373" y="2849347"/>
                  <a:pt x="2240976" y="2387195"/>
                </a:cubicBezTo>
                <a:cubicBezTo>
                  <a:pt x="1836578" y="1925042"/>
                  <a:pt x="1134100" y="1878223"/>
                  <a:pt x="671947" y="2282621"/>
                </a:cubicBezTo>
                <a:cubicBezTo>
                  <a:pt x="209795" y="2687018"/>
                  <a:pt x="162975" y="3389496"/>
                  <a:pt x="567373" y="3851649"/>
                </a:cubicBezTo>
                <a:close/>
                <a:moveTo>
                  <a:pt x="347455" y="4044083"/>
                </a:moveTo>
                <a:cubicBezTo>
                  <a:pt x="-163221" y="3460474"/>
                  <a:pt x="-104097" y="2573380"/>
                  <a:pt x="479512" y="2062703"/>
                </a:cubicBezTo>
                <a:cubicBezTo>
                  <a:pt x="688143" y="1880145"/>
                  <a:pt x="935556" y="1770404"/>
                  <a:pt x="1190892" y="1732712"/>
                </a:cubicBezTo>
                <a:lnTo>
                  <a:pt x="1190892" y="228600"/>
                </a:lnTo>
                <a:cubicBezTo>
                  <a:pt x="1190892" y="102348"/>
                  <a:pt x="1293240" y="0"/>
                  <a:pt x="1419492" y="0"/>
                </a:cubicBezTo>
                <a:cubicBezTo>
                  <a:pt x="1545744" y="0"/>
                  <a:pt x="1648092" y="102348"/>
                  <a:pt x="1648092" y="228600"/>
                </a:cubicBezTo>
                <a:lnTo>
                  <a:pt x="1648092" y="1737288"/>
                </a:lnTo>
                <a:cubicBezTo>
                  <a:pt x="1952641" y="1790115"/>
                  <a:pt x="2241503" y="1944038"/>
                  <a:pt x="2460893" y="2194760"/>
                </a:cubicBezTo>
                <a:cubicBezTo>
                  <a:pt x="2971570" y="2778370"/>
                  <a:pt x="2912446" y="3665464"/>
                  <a:pt x="2328836" y="4176140"/>
                </a:cubicBezTo>
                <a:cubicBezTo>
                  <a:pt x="1745226" y="4686817"/>
                  <a:pt x="858132" y="4627693"/>
                  <a:pt x="347455" y="404408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89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1270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90" name="Group 173">
            <a:extLst>
              <a:ext uri="{FF2B5EF4-FFF2-40B4-BE49-F238E27FC236}">
                <a16:creationId xmlns:a16="http://schemas.microsoft.com/office/drawing/2014/main" id="{78BBA32C-FA61-4DDD-BCEC-BDCFA185D31F}"/>
              </a:ext>
            </a:extLst>
          </p:cNvPr>
          <p:cNvGrpSpPr/>
          <p:nvPr userDrawn="1"/>
        </p:nvGrpSpPr>
        <p:grpSpPr>
          <a:xfrm rot="1067839">
            <a:off x="5182345" y="4543207"/>
            <a:ext cx="1420220" cy="1416516"/>
            <a:chOff x="5137988" y="1148280"/>
            <a:chExt cx="1160378" cy="1157352"/>
          </a:xfrm>
        </p:grpSpPr>
        <p:sp>
          <p:nvSpPr>
            <p:cNvPr id="91" name="Isosceles Triangle 49">
              <a:extLst>
                <a:ext uri="{FF2B5EF4-FFF2-40B4-BE49-F238E27FC236}">
                  <a16:creationId xmlns:a16="http://schemas.microsoft.com/office/drawing/2014/main" id="{7DE57916-80F5-420F-A9A1-CE0E3853E33E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47">
              <a:extLst>
                <a:ext uri="{FF2B5EF4-FFF2-40B4-BE49-F238E27FC236}">
                  <a16:creationId xmlns:a16="http://schemas.microsoft.com/office/drawing/2014/main" id="{8EA9B0ED-DD02-4646-BFCA-A36C6D719BF6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Isosceles Triangle 47">
              <a:extLst>
                <a:ext uri="{FF2B5EF4-FFF2-40B4-BE49-F238E27FC236}">
                  <a16:creationId xmlns:a16="http://schemas.microsoft.com/office/drawing/2014/main" id="{723FFC2F-0229-4B7C-B5A0-A921B0D5C7F9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177">
              <a:extLst>
                <a:ext uri="{FF2B5EF4-FFF2-40B4-BE49-F238E27FC236}">
                  <a16:creationId xmlns:a16="http://schemas.microsoft.com/office/drawing/2014/main" id="{409E4A8E-C197-4ACC-A9C0-5DA93430A1D0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83">
            <a:extLst>
              <a:ext uri="{FF2B5EF4-FFF2-40B4-BE49-F238E27FC236}">
                <a16:creationId xmlns:a16="http://schemas.microsoft.com/office/drawing/2014/main" id="{60734529-9F25-42C8-94FF-E99D960B0044}"/>
              </a:ext>
            </a:extLst>
          </p:cNvPr>
          <p:cNvGrpSpPr/>
          <p:nvPr userDrawn="1"/>
        </p:nvGrpSpPr>
        <p:grpSpPr>
          <a:xfrm>
            <a:off x="7399035" y="3951858"/>
            <a:ext cx="2558649" cy="2557337"/>
            <a:chOff x="4574848" y="1897856"/>
            <a:chExt cx="3028217" cy="3026664"/>
          </a:xfrm>
        </p:grpSpPr>
        <p:sp>
          <p:nvSpPr>
            <p:cNvPr id="96" name="Freeform: Shape 84">
              <a:extLst>
                <a:ext uri="{FF2B5EF4-FFF2-40B4-BE49-F238E27FC236}">
                  <a16:creationId xmlns:a16="http://schemas.microsoft.com/office/drawing/2014/main" id="{935F8659-B251-40AD-B348-9873BFDC7B7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85">
              <a:extLst>
                <a:ext uri="{FF2B5EF4-FFF2-40B4-BE49-F238E27FC236}">
                  <a16:creationId xmlns:a16="http://schemas.microsoft.com/office/drawing/2014/main" id="{8C38674F-5D2E-4E9E-8882-5D3B840D4FFA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0437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pa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MAPPA</a:t>
            </a:r>
          </a:p>
        </p:txBody>
      </p:sp>
      <p:sp>
        <p:nvSpPr>
          <p:cNvPr id="12" name="Shape 215">
            <a:extLst>
              <a:ext uri="{FF2B5EF4-FFF2-40B4-BE49-F238E27FC236}">
                <a16:creationId xmlns:a16="http://schemas.microsoft.com/office/drawing/2014/main" id="{A972D2AC-ED10-4431-B782-AB97831285BC}"/>
              </a:ext>
            </a:extLst>
          </p:cNvPr>
          <p:cNvSpPr/>
          <p:nvPr userDrawn="1"/>
        </p:nvSpPr>
        <p:spPr>
          <a:xfrm>
            <a:off x="4101548" y="2074486"/>
            <a:ext cx="7975623" cy="3799411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Shape 219">
            <a:extLst>
              <a:ext uri="{FF2B5EF4-FFF2-40B4-BE49-F238E27FC236}">
                <a16:creationId xmlns:a16="http://schemas.microsoft.com/office/drawing/2014/main" id="{BE74BBEA-F625-4D87-BB4F-605A87CFCAF2}"/>
              </a:ext>
            </a:extLst>
          </p:cNvPr>
          <p:cNvGrpSpPr/>
          <p:nvPr userDrawn="1"/>
        </p:nvGrpSpPr>
        <p:grpSpPr>
          <a:xfrm>
            <a:off x="10842867" y="1229337"/>
            <a:ext cx="790375" cy="667855"/>
            <a:chOff x="3918650" y="293075"/>
            <a:chExt cx="488500" cy="412775"/>
          </a:xfrm>
          <a:solidFill>
            <a:schemeClr val="bg1">
              <a:lumMod val="65000"/>
            </a:schemeClr>
          </a:solidFill>
        </p:grpSpPr>
        <p:sp>
          <p:nvSpPr>
            <p:cNvPr id="14" name="Shape 220">
              <a:extLst>
                <a:ext uri="{FF2B5EF4-FFF2-40B4-BE49-F238E27FC236}">
                  <a16:creationId xmlns:a16="http://schemas.microsoft.com/office/drawing/2014/main" id="{F99B594D-7FBE-4C6E-A15B-D4075B2168F9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21">
              <a:extLst>
                <a:ext uri="{FF2B5EF4-FFF2-40B4-BE49-F238E27FC236}">
                  <a16:creationId xmlns:a16="http://schemas.microsoft.com/office/drawing/2014/main" id="{2E1EE0E2-6EA6-4C0B-BAFA-552FBDD4496C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22">
              <a:extLst>
                <a:ext uri="{FF2B5EF4-FFF2-40B4-BE49-F238E27FC236}">
                  <a16:creationId xmlns:a16="http://schemas.microsoft.com/office/drawing/2014/main" id="{EF553479-4E3A-4D7F-B6A1-4BEDFDA6791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17">
            <a:extLst>
              <a:ext uri="{FF2B5EF4-FFF2-40B4-BE49-F238E27FC236}">
                <a16:creationId xmlns:a16="http://schemas.microsoft.com/office/drawing/2014/main" id="{5EF2C178-136C-4BEC-B359-598655A84A3E}"/>
              </a:ext>
            </a:extLst>
          </p:cNvPr>
          <p:cNvSpPr/>
          <p:nvPr userDrawn="1"/>
        </p:nvSpPr>
        <p:spPr>
          <a:xfrm>
            <a:off x="7606623" y="2732374"/>
            <a:ext cx="755499" cy="168641"/>
          </a:xfrm>
          <a:prstGeom prst="wedgeRectCallout">
            <a:avLst>
              <a:gd name="adj1" fmla="val -32570"/>
              <a:gd name="adj2" fmla="val 9580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+mj-lt"/>
                <a:ea typeface="Raleway Light"/>
                <a:cs typeface="Poppins" panose="00000500000000000000" pitchFamily="2" charset="0"/>
                <a:sym typeface="Raleway Light"/>
              </a:rPr>
              <a:t>PoliTO</a:t>
            </a:r>
            <a:endParaRPr sz="1400">
              <a:solidFill>
                <a:srgbClr val="FFFFFF"/>
              </a:solidFill>
              <a:latin typeface="+mj-lt"/>
              <a:ea typeface="Raleway Light"/>
              <a:cs typeface="Poppins" panose="00000500000000000000" pitchFamily="2" charset="0"/>
              <a:sym typeface="Raleway Light"/>
            </a:endParaRPr>
          </a:p>
        </p:txBody>
      </p:sp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0B4D8284-A13A-48D9-8E44-4CA20F2EE3BC}"/>
              </a:ext>
            </a:extLst>
          </p:cNvPr>
          <p:cNvSpPr/>
          <p:nvPr userDrawn="1"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FAACBFE5-5EC3-4514-B73D-56A4E5872B31}"/>
              </a:ext>
            </a:extLst>
          </p:cNvPr>
          <p:cNvSpPr/>
          <p:nvPr userDrawn="1"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Half Frame 4">
            <a:extLst>
              <a:ext uri="{FF2B5EF4-FFF2-40B4-BE49-F238E27FC236}">
                <a16:creationId xmlns:a16="http://schemas.microsoft.com/office/drawing/2014/main" id="{ABBBF0ED-8552-47F2-BA5A-44ECAD72C43A}"/>
              </a:ext>
            </a:extLst>
          </p:cNvPr>
          <p:cNvSpPr/>
          <p:nvPr userDrawn="1"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4" name="TextBox 57">
            <a:extLst>
              <a:ext uri="{FF2B5EF4-FFF2-40B4-BE49-F238E27FC236}">
                <a16:creationId xmlns:a16="http://schemas.microsoft.com/office/drawing/2014/main" id="{6470E98D-3B6C-489A-A015-939941D9EB2A}"/>
              </a:ext>
            </a:extLst>
          </p:cNvPr>
          <p:cNvSpPr txBox="1"/>
          <p:nvPr userDrawn="1"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5" name="TextBox 58">
            <a:extLst>
              <a:ext uri="{FF2B5EF4-FFF2-40B4-BE49-F238E27FC236}">
                <a16:creationId xmlns:a16="http://schemas.microsoft.com/office/drawing/2014/main" id="{C5F7ADFC-6F7F-4E77-907F-3EC7568827B8}"/>
              </a:ext>
            </a:extLst>
          </p:cNvPr>
          <p:cNvSpPr txBox="1"/>
          <p:nvPr userDrawn="1"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6" name="TextBox 60">
            <a:extLst>
              <a:ext uri="{FF2B5EF4-FFF2-40B4-BE49-F238E27FC236}">
                <a16:creationId xmlns:a16="http://schemas.microsoft.com/office/drawing/2014/main" id="{010DB92C-60C5-4D76-BDCC-479A4879F991}"/>
              </a:ext>
            </a:extLst>
          </p:cNvPr>
          <p:cNvSpPr txBox="1"/>
          <p:nvPr userDrawn="1"/>
        </p:nvSpPr>
        <p:spPr>
          <a:xfrm>
            <a:off x="630743" y="4406663"/>
            <a:ext cx="335741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MAPPA MODIFICABILE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307CCBF-C56D-4497-8D3D-79B7878105CD}"/>
              </a:ext>
            </a:extLst>
          </p:cNvPr>
          <p:cNvSpPr txBox="1"/>
          <p:nvPr userDrawn="1"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96072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pa [b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9">
            <a:extLst>
              <a:ext uri="{FF2B5EF4-FFF2-40B4-BE49-F238E27FC236}">
                <a16:creationId xmlns:a16="http://schemas.microsoft.com/office/drawing/2014/main" id="{6FBA6DEE-0205-4890-B5C2-68EBCDF54691}"/>
              </a:ext>
            </a:extLst>
          </p:cNvPr>
          <p:cNvSpPr/>
          <p:nvPr userDrawn="1"/>
        </p:nvSpPr>
        <p:spPr>
          <a:xfrm>
            <a:off x="1227401" y="1453101"/>
            <a:ext cx="10010775" cy="478388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173">
            <a:extLst>
              <a:ext uri="{FF2B5EF4-FFF2-40B4-BE49-F238E27FC236}">
                <a16:creationId xmlns:a16="http://schemas.microsoft.com/office/drawing/2014/main" id="{C8E5F231-AC6C-405D-897C-FF9958B141E0}"/>
              </a:ext>
            </a:extLst>
          </p:cNvPr>
          <p:cNvSpPr/>
          <p:nvPr userDrawn="1"/>
        </p:nvSpPr>
        <p:spPr>
          <a:xfrm rot="10800000">
            <a:off x="2052167" y="29840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Shape 174">
            <a:extLst>
              <a:ext uri="{FF2B5EF4-FFF2-40B4-BE49-F238E27FC236}">
                <a16:creationId xmlns:a16="http://schemas.microsoft.com/office/drawing/2014/main" id="{DA357DF7-EDFB-4A79-947D-1F918BB56C6E}"/>
              </a:ext>
            </a:extLst>
          </p:cNvPr>
          <p:cNvSpPr/>
          <p:nvPr userDrawn="1"/>
        </p:nvSpPr>
        <p:spPr>
          <a:xfrm rot="10800000">
            <a:off x="4108600" y="49462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Shape 175">
            <a:extLst>
              <a:ext uri="{FF2B5EF4-FFF2-40B4-BE49-F238E27FC236}">
                <a16:creationId xmlns:a16="http://schemas.microsoft.com/office/drawing/2014/main" id="{2F631DDD-2C6D-4FFE-8A05-5488BB92DCFF}"/>
              </a:ext>
            </a:extLst>
          </p:cNvPr>
          <p:cNvSpPr/>
          <p:nvPr userDrawn="1"/>
        </p:nvSpPr>
        <p:spPr>
          <a:xfrm rot="10800000">
            <a:off x="5348333" y="26575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Shape 176">
            <a:extLst>
              <a:ext uri="{FF2B5EF4-FFF2-40B4-BE49-F238E27FC236}">
                <a16:creationId xmlns:a16="http://schemas.microsoft.com/office/drawing/2014/main" id="{39E13EB0-E17D-4916-8CD0-3241BD95EC64}"/>
              </a:ext>
            </a:extLst>
          </p:cNvPr>
          <p:cNvSpPr/>
          <p:nvPr userDrawn="1"/>
        </p:nvSpPr>
        <p:spPr>
          <a:xfrm rot="10800000">
            <a:off x="6263533" y="53002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Shape 177">
            <a:extLst>
              <a:ext uri="{FF2B5EF4-FFF2-40B4-BE49-F238E27FC236}">
                <a16:creationId xmlns:a16="http://schemas.microsoft.com/office/drawing/2014/main" id="{7571A997-2DC4-445F-A978-38206869A68F}"/>
              </a:ext>
            </a:extLst>
          </p:cNvPr>
          <p:cNvSpPr/>
          <p:nvPr userDrawn="1"/>
        </p:nvSpPr>
        <p:spPr>
          <a:xfrm rot="10800000">
            <a:off x="8833000" y="32942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178">
            <a:extLst>
              <a:ext uri="{FF2B5EF4-FFF2-40B4-BE49-F238E27FC236}">
                <a16:creationId xmlns:a16="http://schemas.microsoft.com/office/drawing/2014/main" id="{D3808E6E-40E2-4F47-8796-AB8588B31845}"/>
              </a:ext>
            </a:extLst>
          </p:cNvPr>
          <p:cNvSpPr/>
          <p:nvPr userDrawn="1"/>
        </p:nvSpPr>
        <p:spPr>
          <a:xfrm rot="10800000">
            <a:off x="9821467" y="54239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D6A8902-3170-49B0-B5BB-C4B5149AC8C5}"/>
              </a:ext>
            </a:extLst>
          </p:cNvPr>
          <p:cNvSpPr txBox="1"/>
          <p:nvPr userDrawn="1"/>
        </p:nvSpPr>
        <p:spPr>
          <a:xfrm>
            <a:off x="1861931" y="2614252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3D6ED5-5BD5-452B-A9B2-02EAC2EBB0D3}"/>
              </a:ext>
            </a:extLst>
          </p:cNvPr>
          <p:cNvSpPr txBox="1"/>
          <p:nvPr userDrawn="1"/>
        </p:nvSpPr>
        <p:spPr>
          <a:xfrm>
            <a:off x="1861931" y="4573552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8976D0B-E27A-46CA-A8A9-C6419CBE3C40}"/>
              </a:ext>
            </a:extLst>
          </p:cNvPr>
          <p:cNvSpPr txBox="1"/>
          <p:nvPr userDrawn="1"/>
        </p:nvSpPr>
        <p:spPr>
          <a:xfrm>
            <a:off x="5732677" y="4913103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5E7814D-165D-4333-AFE9-175F8999FA73}"/>
              </a:ext>
            </a:extLst>
          </p:cNvPr>
          <p:cNvSpPr txBox="1"/>
          <p:nvPr userDrawn="1"/>
        </p:nvSpPr>
        <p:spPr>
          <a:xfrm>
            <a:off x="5176086" y="2278896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D0F5C7-D61E-407B-B944-035CB89FFCE2}"/>
              </a:ext>
            </a:extLst>
          </p:cNvPr>
          <p:cNvSpPr txBox="1"/>
          <p:nvPr userDrawn="1"/>
        </p:nvSpPr>
        <p:spPr>
          <a:xfrm>
            <a:off x="8674550" y="2922029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8E9C1-DF93-431E-8101-EB88D4890D9C}"/>
              </a:ext>
            </a:extLst>
          </p:cNvPr>
          <p:cNvSpPr txBox="1"/>
          <p:nvPr userDrawn="1"/>
        </p:nvSpPr>
        <p:spPr>
          <a:xfrm>
            <a:off x="9193069" y="5055300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MAPPA</a:t>
            </a:r>
          </a:p>
        </p:txBody>
      </p:sp>
    </p:spTree>
    <p:extLst>
      <p:ext uri="{BB962C8B-B14F-4D97-AF65-F5344CB8AC3E}">
        <p14:creationId xmlns:p14="http://schemas.microsoft.com/office/powerpoint/2010/main" val="1737444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68E0D916-313D-4D54-93C3-7D71BCE71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525" y="4022482"/>
            <a:ext cx="11664950" cy="1176808"/>
          </a:xfrm>
          <a:prstGeom prst="rect">
            <a:avLst/>
          </a:prstGeom>
          <a:effectLst>
            <a:outerShdw blurRad="38100" dist="38100" dir="2700000" algn="tl" rotWithShape="0">
              <a:prstClr val="black">
                <a:alpha val="60000"/>
              </a:prstClr>
            </a:outerShdw>
          </a:effectLst>
        </p:spPr>
        <p:txBody>
          <a:bodyPr anchor="b" anchorCtr="0"/>
          <a:lstStyle>
            <a:lvl1pPr algn="ctr">
              <a:defRPr lang="it-IT" sz="4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3AA3A5B7-2027-41AF-928A-67BB9175F0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5346133"/>
            <a:ext cx="11664950" cy="895218"/>
          </a:xfrm>
          <a:prstGeom prst="rect">
            <a:avLst/>
          </a:prstGeom>
          <a:effectLst>
            <a:outerShdw blurRad="38100" dist="38100" dir="2700000" algn="tl" rotWithShape="0">
              <a:prstClr val="black">
                <a:alpha val="60000"/>
              </a:prstClr>
            </a:outerShdw>
          </a:effectLst>
        </p:spPr>
        <p:txBody>
          <a:bodyPr/>
          <a:lstStyle>
            <a:lvl1pPr algn="ctr">
              <a:defRPr lang="it-IT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3206001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5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9" r:id="rId3"/>
    <p:sldLayoutId id="214748368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64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42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1" r:id="rId2"/>
    <p:sldLayoutId id="2147483698" r:id="rId3"/>
    <p:sldLayoutId id="2147483732" r:id="rId4"/>
    <p:sldLayoutId id="214748369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166" userDrawn="1">
          <p15:clr>
            <a:srgbClr val="F26B43"/>
          </p15:clr>
        </p15:guide>
        <p15:guide id="5" orient="horz" pos="164" userDrawn="1">
          <p15:clr>
            <a:srgbClr val="F26B43"/>
          </p15:clr>
        </p15:guide>
        <p15:guide id="6" orient="horz" pos="41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 userDrawn="1"/>
        </p:nvSpPr>
        <p:spPr bwMode="auto">
          <a:xfrm>
            <a:off x="0" y="6308725"/>
            <a:ext cx="12192000" cy="54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11" y="6465212"/>
            <a:ext cx="951065" cy="269625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ECFCC25-4FD9-414D-AE29-E50F7351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05" y="180000"/>
            <a:ext cx="1165217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A7E6D1-1565-475C-8B80-AB85A6073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05" y="1800000"/>
            <a:ext cx="11652170" cy="435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9281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700" r:id="rId10"/>
    <p:sldLayoutId id="2147483671" r:id="rId11"/>
    <p:sldLayoutId id="2147483763" r:id="rId12"/>
    <p:sldLayoutId id="2147483672" r:id="rId13"/>
    <p:sldLayoutId id="2147483701" r:id="rId14"/>
    <p:sldLayoutId id="2147483670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 spc="3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6">
          <p15:clr>
            <a:srgbClr val="F26B43"/>
          </p15:clr>
        </p15:guide>
        <p15:guide id="4" pos="7514">
          <p15:clr>
            <a:srgbClr val="F26B43"/>
          </p15:clr>
        </p15:guide>
        <p15:guide id="5" orient="horz" pos="164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orient="horz" pos="380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 userDrawn="1"/>
        </p:nvSpPr>
        <p:spPr bwMode="auto">
          <a:xfrm>
            <a:off x="0" y="6308725"/>
            <a:ext cx="12192000" cy="54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11" y="6465212"/>
            <a:ext cx="951065" cy="269625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ECFCC25-4FD9-414D-AE29-E50F7351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05" y="180000"/>
            <a:ext cx="11652170" cy="12054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A7E6D1-1565-475C-8B80-AB85A6073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05" y="1800000"/>
            <a:ext cx="11652170" cy="435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36582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 spc="3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6">
          <p15:clr>
            <a:srgbClr val="F26B43"/>
          </p15:clr>
        </p15:guide>
        <p15:guide id="4" pos="7514">
          <p15:clr>
            <a:srgbClr val="F26B43"/>
          </p15:clr>
        </p15:guide>
        <p15:guide id="5" orient="horz" pos="164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orient="horz" pos="380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 userDrawn="1"/>
        </p:nvSpPr>
        <p:spPr bwMode="auto">
          <a:xfrm>
            <a:off x="0" y="-1586"/>
            <a:ext cx="12192000" cy="550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0B177F-1D25-4E1B-87E1-58107A5D7D0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511" y="126000"/>
            <a:ext cx="951065" cy="269625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A8A9F5-4471-4C0A-B9F1-A0857FA8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733174E-0550-4213-A613-C218C3206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843" y="2268000"/>
            <a:ext cx="1191991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262694E9-96AA-42D9-B4A5-30CCE0B14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200" y="6623026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D3145E-B1DA-43BC-8F82-43C4263E046D}" type="datetimeFigureOut">
              <a:rPr lang="it-IT" smtClean="0"/>
              <a:pPr/>
              <a:t>05/10/2023</a:t>
            </a:fld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F502C4E-B320-491E-9A2B-816FD6F26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6863" y="6623026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272CC6-F969-4BE6-92FF-DB5CFBA96BF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62" r:id="rId10"/>
    <p:sldLayoutId id="2147483764" r:id="rId11"/>
    <p:sldLayoutId id="2147483765" r:id="rId12"/>
    <p:sldLayoutId id="2147483760" r:id="rId13"/>
    <p:sldLayoutId id="2147483766" r:id="rId14"/>
    <p:sldLayoutId id="2147483758" r:id="rId15"/>
    <p:sldLayoutId id="21474837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 spc="3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  <p15:guide id="6" orient="horz" pos="1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 userDrawn="1"/>
        </p:nvSpPr>
        <p:spPr bwMode="auto">
          <a:xfrm>
            <a:off x="0" y="-1586"/>
            <a:ext cx="12192000" cy="550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0B177F-1D25-4E1B-87E1-58107A5D7D0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511" y="126000"/>
            <a:ext cx="951065" cy="269625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A8A9F5-4471-4C0A-B9F1-A0857FA8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733174E-0550-4213-A613-C218C3206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843" y="2268000"/>
            <a:ext cx="1191991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262694E9-96AA-42D9-B4A5-30CCE0B14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200" y="6623026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D3145E-B1DA-43BC-8F82-43C4263E046D}" type="datetimeFigureOut">
              <a:rPr lang="it-IT" smtClean="0"/>
              <a:pPr/>
              <a:t>05/10/2023</a:t>
            </a:fld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F502C4E-B320-491E-9A2B-816FD6F26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6863" y="6623026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272CC6-F969-4BE6-92FF-DB5CFBA96BF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7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 spc="3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  <p15:guide id="6" orient="horz" pos="1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06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01" r:id="rId2"/>
    <p:sldLayoutId id="2147483714" r:id="rId3"/>
    <p:sldLayoutId id="2147483715" r:id="rId4"/>
    <p:sldLayoutId id="2147483716" r:id="rId5"/>
    <p:sldLayoutId id="2147483802" r:id="rId6"/>
    <p:sldLayoutId id="2147483803" r:id="rId7"/>
    <p:sldLayoutId id="2147483711" r:id="rId8"/>
    <p:sldLayoutId id="214748371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18B2032-E3F0-4136-B219-504D0C1284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2976" y="3318520"/>
            <a:ext cx="7116164" cy="1634247"/>
          </a:xfrm>
        </p:spPr>
        <p:txBody>
          <a:bodyPr lIns="91440" tIns="45720" rIns="91440" bIns="45720" anchor="b" anchorCtr="0"/>
          <a:lstStyle/>
          <a:p>
            <a:pPr algn="ctr"/>
            <a:r>
              <a:rPr lang="en-GB"/>
              <a:t>MACHINE LEARNING IN APPLICATION: </a:t>
            </a:r>
            <a:endParaRPr lang="it-IT"/>
          </a:p>
          <a:p>
            <a:pPr algn="ctr"/>
            <a:r>
              <a:rPr lang="en-GB"/>
              <a:t>PROJECT 01-FP04 </a:t>
            </a:r>
            <a:endParaRPr lang="en-GB">
              <a:cs typeface="Poppins Medium"/>
            </a:endParaRPr>
          </a:p>
          <a:p>
            <a:pPr algn="ctr"/>
            <a:r>
              <a:rPr lang="en-GB">
                <a:cs typeface="Poppins Medium"/>
              </a:rPr>
              <a:t>GLOMERULI DETECTION</a:t>
            </a:r>
          </a:p>
        </p:txBody>
      </p:sp>
      <p:sp>
        <p:nvSpPr>
          <p:cNvPr id="2" name="Segnaposto testo 4">
            <a:extLst>
              <a:ext uri="{FF2B5EF4-FFF2-40B4-BE49-F238E27FC236}">
                <a16:creationId xmlns:a16="http://schemas.microsoft.com/office/drawing/2014/main" id="{76AF9CEC-30BF-2E0D-B676-408F7B74DB01}"/>
              </a:ext>
            </a:extLst>
          </p:cNvPr>
          <p:cNvSpPr txBox="1">
            <a:spLocks/>
          </p:cNvSpPr>
          <p:nvPr/>
        </p:nvSpPr>
        <p:spPr>
          <a:xfrm>
            <a:off x="257598" y="324895"/>
            <a:ext cx="12977715" cy="1008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/>
              <a:t>Sofia Belloni – s303393</a:t>
            </a:r>
            <a:endParaRPr lang="it-IT">
              <a:cs typeface="Poppins"/>
            </a:endParaRPr>
          </a:p>
          <a:p>
            <a:r>
              <a:rPr lang="en-GB" sz="1800"/>
              <a:t>Vittoria </a:t>
            </a:r>
            <a:r>
              <a:rPr lang="en-GB" sz="1800" err="1"/>
              <a:t>Civiero</a:t>
            </a:r>
            <a:r>
              <a:rPr lang="en-GB" sz="1800"/>
              <a:t> – s302839</a:t>
            </a:r>
            <a:endParaRPr lang="en-GB" sz="1800">
              <a:cs typeface="Poppins"/>
            </a:endParaRPr>
          </a:p>
          <a:p>
            <a:r>
              <a:rPr lang="en-GB" sz="1800">
                <a:cs typeface="Poppins"/>
              </a:rPr>
              <a:t>Ilaria Panuccio </a:t>
            </a:r>
            <a:r>
              <a:rPr lang="en-GB" sz="1800">
                <a:ea typeface="+mn-lt"/>
                <a:cs typeface="+mn-lt"/>
              </a:rPr>
              <a:t>–</a:t>
            </a:r>
            <a:r>
              <a:rPr lang="en-GB" sz="1800">
                <a:cs typeface="Poppins"/>
              </a:rPr>
              <a:t> s302677</a:t>
            </a:r>
          </a:p>
          <a:p>
            <a:r>
              <a:rPr lang="en-GB" sz="1800">
                <a:cs typeface="Poppins"/>
              </a:rPr>
              <a:t>Alessandro De Marco </a:t>
            </a:r>
            <a:r>
              <a:rPr lang="en-GB" sz="1800">
                <a:ea typeface="+mn-lt"/>
                <a:cs typeface="+mn-lt"/>
              </a:rPr>
              <a:t>– s317626</a:t>
            </a:r>
            <a:endParaRPr lang="en-GB" sz="1800">
              <a:cs typeface="Poppins"/>
            </a:endParaRPr>
          </a:p>
          <a:p>
            <a:endParaRPr lang="en-GB" sz="1800">
              <a:cs typeface="Poppin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95CC1F-ED79-45BA-7663-7823795ABABA}"/>
              </a:ext>
            </a:extLst>
          </p:cNvPr>
          <p:cNvSpPr txBox="1"/>
          <p:nvPr/>
        </p:nvSpPr>
        <p:spPr>
          <a:xfrm>
            <a:off x="9254836" y="3186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06</a:t>
            </a:r>
            <a:r>
              <a:rPr lang="en-GB" baseline="30000">
                <a:solidFill>
                  <a:srgbClr val="FFFFFF"/>
                </a:solidFill>
                <a:ea typeface="+mn-lt"/>
                <a:cs typeface="+mn-lt"/>
              </a:rPr>
              <a:t>th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 October 2023</a:t>
            </a:r>
            <a:endParaRPr lang="it-IT"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6040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54D963E-3A1D-FDB6-B72B-0875C351B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84" y="2505273"/>
            <a:ext cx="5350667" cy="216442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03C14-BD6E-AF18-4DB1-2E7D55DE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826322"/>
          </a:xfrm>
        </p:spPr>
        <p:txBody>
          <a:bodyPr/>
          <a:lstStyle/>
          <a:p>
            <a:r>
              <a:rPr lang="it-IT" sz="4000" b="1">
                <a:cs typeface="Poppins Medium"/>
              </a:rPr>
              <a:t>Evaluation </a:t>
            </a:r>
            <a:r>
              <a:rPr lang="it-IT" sz="4000" b="1" err="1">
                <a:cs typeface="Poppins Medium"/>
              </a:rPr>
              <a:t>Metrics</a:t>
            </a:r>
            <a:r>
              <a:rPr lang="it-IT" sz="4000" b="1">
                <a:cs typeface="Poppins Medium"/>
              </a:rPr>
              <a:t> 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8A8C80E8-8749-D309-71C5-0F6E8F56936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2945" y="1013591"/>
            <a:ext cx="6492713" cy="51541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2000" b="1">
                <a:cs typeface="Poppins"/>
              </a:rPr>
              <a:t>Goal</a:t>
            </a:r>
            <a:r>
              <a:rPr lang="it-IT" sz="2000">
                <a:cs typeface="Poppins"/>
              </a:rPr>
              <a:t>: </a:t>
            </a:r>
            <a:endParaRPr lang="it-IT">
              <a:cs typeface="Poppins"/>
            </a:endParaRPr>
          </a:p>
          <a:p>
            <a:pPr marL="342900" indent="-342900">
              <a:buChar char="•"/>
            </a:pPr>
            <a:r>
              <a:rPr lang="it-IT" sz="2000">
                <a:cs typeface="Poppins"/>
              </a:rPr>
              <a:t>Use </a:t>
            </a:r>
            <a:r>
              <a:rPr lang="it-IT" sz="2000" err="1">
                <a:cs typeface="Poppins"/>
              </a:rPr>
              <a:t>metrics</a:t>
            </a:r>
            <a:r>
              <a:rPr lang="it-IT" sz="2000">
                <a:cs typeface="Poppins"/>
              </a:rPr>
              <a:t> to </a:t>
            </a:r>
            <a:r>
              <a:rPr lang="it-IT" sz="2000" err="1">
                <a:cs typeface="Poppins"/>
              </a:rPr>
              <a:t>evaluate</a:t>
            </a:r>
            <a:r>
              <a:rPr lang="it-IT" sz="2000">
                <a:cs typeface="Poppins"/>
              </a:rPr>
              <a:t> semantic </a:t>
            </a:r>
            <a:r>
              <a:rPr lang="it-IT" sz="2000" err="1">
                <a:cs typeface="Poppins"/>
              </a:rPr>
              <a:t>segmentation</a:t>
            </a:r>
            <a:r>
              <a:rPr lang="it-IT" sz="2000">
                <a:cs typeface="Poppins"/>
              </a:rPr>
              <a:t> performances.</a:t>
            </a:r>
            <a:endParaRPr lang="it-IT">
              <a:cs typeface="Poppins"/>
            </a:endParaRPr>
          </a:p>
          <a:p>
            <a:endParaRPr lang="it-IT" sz="2000">
              <a:cs typeface="Poppins"/>
            </a:endParaRPr>
          </a:p>
          <a:p>
            <a:r>
              <a:rPr lang="it-IT" sz="2000" b="1" err="1">
                <a:cs typeface="Poppins"/>
              </a:rPr>
              <a:t>Results</a:t>
            </a:r>
            <a:r>
              <a:rPr lang="it-IT" sz="2000">
                <a:cs typeface="Poppins"/>
              </a:rPr>
              <a:t>:</a:t>
            </a:r>
          </a:p>
          <a:p>
            <a:pPr marL="457200" indent="-457200">
              <a:buChar char="•"/>
            </a:pPr>
            <a:r>
              <a:rPr lang="it-IT" sz="2000" b="1" u="sng" err="1">
                <a:solidFill>
                  <a:schemeClr val="accent1"/>
                </a:solidFill>
                <a:cs typeface="Poppins"/>
              </a:rPr>
              <a:t>Accuracy</a:t>
            </a:r>
            <a:r>
              <a:rPr lang="it-IT" sz="2000">
                <a:cs typeface="Poppins"/>
              </a:rPr>
              <a:t>:</a:t>
            </a:r>
            <a:r>
              <a:rPr lang="it-IT" sz="2000">
                <a:ea typeface="+mn-lt"/>
                <a:cs typeface="+mn-lt"/>
              </a:rPr>
              <a:t> close to 1; </a:t>
            </a:r>
            <a:endParaRPr lang="it-IT" sz="2000">
              <a:cs typeface="Poppins"/>
            </a:endParaRPr>
          </a:p>
          <a:p>
            <a:pPr marL="457200" indent="-457200">
              <a:buChar char="•"/>
            </a:pPr>
            <a:r>
              <a:rPr lang="it-IT" sz="2000" b="1" u="sng">
                <a:solidFill>
                  <a:schemeClr val="accent1"/>
                </a:solidFill>
                <a:cs typeface="Poppins"/>
              </a:rPr>
              <a:t>Loss</a:t>
            </a:r>
            <a:r>
              <a:rPr lang="it-IT" sz="2000">
                <a:cs typeface="Poppins"/>
              </a:rPr>
              <a:t>: </a:t>
            </a:r>
            <a:r>
              <a:rPr lang="it-IT" sz="2000">
                <a:ea typeface="+mn-lt"/>
                <a:cs typeface="+mn-lt"/>
              </a:rPr>
              <a:t>close to 0;</a:t>
            </a:r>
          </a:p>
          <a:p>
            <a:pPr marL="457200" indent="-457200">
              <a:buChar char="•"/>
            </a:pPr>
            <a:r>
              <a:rPr lang="it-IT" sz="2000" b="1" u="sng" err="1">
                <a:solidFill>
                  <a:schemeClr val="accent1"/>
                </a:solidFill>
                <a:ea typeface="+mn-lt"/>
                <a:cs typeface="+mn-lt"/>
              </a:rPr>
              <a:t>MeanIoU</a:t>
            </a:r>
            <a:r>
              <a:rPr lang="it-IT" sz="2000">
                <a:ea typeface="+mn-lt"/>
                <a:cs typeface="+mn-lt"/>
              </a:rPr>
              <a:t>: close to 1.</a:t>
            </a:r>
          </a:p>
          <a:p>
            <a:pPr marL="457200" indent="-457200">
              <a:buChar char="•"/>
            </a:pPr>
            <a:endParaRPr lang="it-IT" sz="2000">
              <a:ea typeface="+mn-lt"/>
              <a:cs typeface="+mn-lt"/>
            </a:endParaRPr>
          </a:p>
          <a:p>
            <a:r>
              <a:rPr lang="it-IT" sz="2000" err="1">
                <a:ea typeface="+mn-lt"/>
                <a:cs typeface="+mn-lt"/>
              </a:rPr>
              <a:t>Both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methodologies</a:t>
            </a:r>
            <a:r>
              <a:rPr lang="it-IT" sz="2000">
                <a:ea typeface="+mn-lt"/>
                <a:cs typeface="+mn-lt"/>
              </a:rPr>
              <a:t> produce </a:t>
            </a:r>
            <a:r>
              <a:rPr lang="it-IT" sz="2000" err="1">
                <a:ea typeface="+mn-lt"/>
                <a:cs typeface="+mn-lt"/>
              </a:rPr>
              <a:t>predictions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really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similar</a:t>
            </a:r>
            <a:r>
              <a:rPr lang="it-IT" sz="2000">
                <a:ea typeface="+mn-lt"/>
                <a:cs typeface="+mn-lt"/>
              </a:rPr>
              <a:t> to the ground truth </a:t>
            </a:r>
            <a:r>
              <a:rPr lang="it-IT" sz="2000" err="1">
                <a:ea typeface="+mn-lt"/>
                <a:cs typeface="+mn-lt"/>
              </a:rPr>
              <a:t>but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SegNet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seems</a:t>
            </a:r>
            <a:r>
              <a:rPr lang="it-IT" sz="2000">
                <a:ea typeface="+mn-lt"/>
                <a:cs typeface="+mn-lt"/>
              </a:rPr>
              <a:t> to </a:t>
            </a:r>
            <a:r>
              <a:rPr lang="it-IT" sz="2000" err="1">
                <a:ea typeface="+mn-lt"/>
                <a:cs typeface="+mn-lt"/>
              </a:rPr>
              <a:t>perform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slightly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better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than</a:t>
            </a:r>
            <a:r>
              <a:rPr lang="it-IT" sz="2000">
                <a:ea typeface="+mn-lt"/>
                <a:cs typeface="+mn-lt"/>
              </a:rPr>
              <a:t> U-Net. </a:t>
            </a:r>
            <a:endParaRPr lang="it-IT">
              <a:cs typeface="Poppins"/>
            </a:endParaRP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52E7356-868C-20FE-B5A7-A49E3216165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9355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9989123-1364-69D2-DB6A-A9B74982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>
                <a:cs typeface="Poppins Medium"/>
              </a:rPr>
              <a:t>Semantic </a:t>
            </a:r>
            <a:r>
              <a:rPr lang="it-IT" sz="4000" b="1" err="1">
                <a:cs typeface="Poppins Medium"/>
              </a:rPr>
              <a:t>Segmentation</a:t>
            </a:r>
            <a:r>
              <a:rPr lang="it-IT" sz="4000" b="1">
                <a:cs typeface="Poppins Medium"/>
              </a:rPr>
              <a:t> </a:t>
            </a:r>
            <a:r>
              <a:rPr lang="it-IT" sz="4000" b="1" err="1">
                <a:cs typeface="Poppins Medium"/>
              </a:rPr>
              <a:t>Results</a:t>
            </a:r>
            <a:endParaRPr lang="it-IT" sz="4000" b="1">
              <a:cs typeface="Poppins Medium"/>
            </a:endParaRPr>
          </a:p>
        </p:txBody>
      </p:sp>
      <p:pic>
        <p:nvPicPr>
          <p:cNvPr id="2" name="Picture 1" descr="A collage of images of cells&#10;&#10;Description automatically generated">
            <a:extLst>
              <a:ext uri="{FF2B5EF4-FFF2-40B4-BE49-F238E27FC236}">
                <a16:creationId xmlns:a16="http://schemas.microsoft.com/office/drawing/2014/main" id="{1FA0CFE3-F8CD-9D61-EF70-F8B6AD9AB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62" y="1025371"/>
            <a:ext cx="7975076" cy="2534534"/>
          </a:xfrm>
          <a:prstGeom prst="rect">
            <a:avLst/>
          </a:prstGeom>
        </p:spPr>
      </p:pic>
      <p:pic>
        <p:nvPicPr>
          <p:cNvPr id="3" name="Picture 2" descr="A collage of yellow dots&#10;&#10;Description automatically generated">
            <a:extLst>
              <a:ext uri="{FF2B5EF4-FFF2-40B4-BE49-F238E27FC236}">
                <a16:creationId xmlns:a16="http://schemas.microsoft.com/office/drawing/2014/main" id="{571FB338-B851-BE08-11E3-2125B41E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" t="13354" r="-99" b="-311"/>
          <a:stretch/>
        </p:blipFill>
        <p:spPr>
          <a:xfrm>
            <a:off x="2100606" y="3719240"/>
            <a:ext cx="7982939" cy="2205268"/>
          </a:xfrm>
          <a:prstGeom prst="rect">
            <a:avLst/>
          </a:prstGeom>
        </p:spPr>
      </p:pic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DFF26BCB-20DE-DBD6-2B63-B08E733258EF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10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551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roup 953">
            <a:extLst>
              <a:ext uri="{FF2B5EF4-FFF2-40B4-BE49-F238E27FC236}">
                <a16:creationId xmlns:a16="http://schemas.microsoft.com/office/drawing/2014/main" id="{119F54AE-CD0B-68CB-79FD-3252588CCBC3}"/>
              </a:ext>
            </a:extLst>
          </p:cNvPr>
          <p:cNvGrpSpPr/>
          <p:nvPr/>
        </p:nvGrpSpPr>
        <p:grpSpPr>
          <a:xfrm>
            <a:off x="431302" y="927721"/>
            <a:ext cx="11328826" cy="3341914"/>
            <a:chOff x="435428" y="2773936"/>
            <a:chExt cx="11328826" cy="3341914"/>
          </a:xfrm>
        </p:grpSpPr>
        <p:graphicFrame>
          <p:nvGraphicFramePr>
            <p:cNvPr id="439" name="Diagram 438">
              <a:extLst>
                <a:ext uri="{FF2B5EF4-FFF2-40B4-BE49-F238E27FC236}">
                  <a16:creationId xmlns:a16="http://schemas.microsoft.com/office/drawing/2014/main" id="{017DE819-6D13-DF2D-85D6-9331354F3F2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42262283"/>
                </p:ext>
              </p:extLst>
            </p:nvPr>
          </p:nvGraphicFramePr>
          <p:xfrm>
            <a:off x="435428" y="2773936"/>
            <a:ext cx="11328826" cy="33419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855" name="Straight Arrow Connector 854">
              <a:extLst>
                <a:ext uri="{FF2B5EF4-FFF2-40B4-BE49-F238E27FC236}">
                  <a16:creationId xmlns:a16="http://schemas.microsoft.com/office/drawing/2014/main" id="{355E59F0-FFD4-6F2A-8963-BD6C9B4E7337}"/>
                </a:ext>
              </a:extLst>
            </p:cNvPr>
            <p:cNvCxnSpPr>
              <a:cxnSpLocks/>
            </p:cNvCxnSpPr>
            <p:nvPr/>
          </p:nvCxnSpPr>
          <p:spPr>
            <a:xfrm>
              <a:off x="7816970" y="3658320"/>
              <a:ext cx="533400" cy="756247"/>
            </a:xfrm>
            <a:prstGeom prst="straightConnector1">
              <a:avLst/>
            </a:prstGeom>
            <a:solidFill>
              <a:srgbClr val="002060"/>
            </a:solidFill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Straight Arrow Connector 855">
              <a:extLst>
                <a:ext uri="{FF2B5EF4-FFF2-40B4-BE49-F238E27FC236}">
                  <a16:creationId xmlns:a16="http://schemas.microsoft.com/office/drawing/2014/main" id="{B7E5113F-AAFE-3B28-7D2E-1FE98154EC8B}"/>
                </a:ext>
              </a:extLst>
            </p:cNvPr>
            <p:cNvCxnSpPr>
              <a:cxnSpLocks/>
            </p:cNvCxnSpPr>
            <p:nvPr/>
          </p:nvCxnSpPr>
          <p:spPr>
            <a:xfrm>
              <a:off x="7820564" y="3708640"/>
              <a:ext cx="529806" cy="1525437"/>
            </a:xfrm>
            <a:prstGeom prst="straightConnector1">
              <a:avLst/>
            </a:prstGeom>
            <a:solidFill>
              <a:srgbClr val="002060"/>
            </a:solidFill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856">
              <a:extLst>
                <a:ext uri="{FF2B5EF4-FFF2-40B4-BE49-F238E27FC236}">
                  <a16:creationId xmlns:a16="http://schemas.microsoft.com/office/drawing/2014/main" id="{8AF66489-6140-165D-7B06-970F829D6249}"/>
                </a:ext>
              </a:extLst>
            </p:cNvPr>
            <p:cNvCxnSpPr>
              <a:cxnSpLocks/>
            </p:cNvCxnSpPr>
            <p:nvPr/>
          </p:nvCxnSpPr>
          <p:spPr>
            <a:xfrm>
              <a:off x="7816969" y="4470640"/>
              <a:ext cx="501051" cy="763437"/>
            </a:xfrm>
            <a:prstGeom prst="straightConnector1">
              <a:avLst/>
            </a:prstGeom>
            <a:solidFill>
              <a:srgbClr val="002060"/>
            </a:solidFill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857">
              <a:extLst>
                <a:ext uri="{FF2B5EF4-FFF2-40B4-BE49-F238E27FC236}">
                  <a16:creationId xmlns:a16="http://schemas.microsoft.com/office/drawing/2014/main" id="{0B8F826A-37C6-B7E0-C969-0DBE73CAA5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969" y="3659756"/>
              <a:ext cx="508240" cy="753373"/>
            </a:xfrm>
            <a:prstGeom prst="straightConnector1">
              <a:avLst/>
            </a:prstGeom>
            <a:solidFill>
              <a:srgbClr val="002060"/>
            </a:solidFill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858">
              <a:extLst>
                <a:ext uri="{FF2B5EF4-FFF2-40B4-BE49-F238E27FC236}">
                  <a16:creationId xmlns:a16="http://schemas.microsoft.com/office/drawing/2014/main" id="{95639232-055A-728D-913D-B426E044E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970" y="3710078"/>
              <a:ext cx="504646" cy="1518967"/>
            </a:xfrm>
            <a:prstGeom prst="straightConnector1">
              <a:avLst/>
            </a:prstGeom>
            <a:solidFill>
              <a:srgbClr val="002060"/>
            </a:solidFill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Arrow Connector 859">
              <a:extLst>
                <a:ext uri="{FF2B5EF4-FFF2-40B4-BE49-F238E27FC236}">
                  <a16:creationId xmlns:a16="http://schemas.microsoft.com/office/drawing/2014/main" id="{D69DDF59-F62C-1123-6CE1-DEA1D889F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8536" y="4490049"/>
              <a:ext cx="490268" cy="735402"/>
            </a:xfrm>
            <a:prstGeom prst="straightConnector1">
              <a:avLst/>
            </a:prstGeom>
            <a:solidFill>
              <a:srgbClr val="002060"/>
            </a:solidFill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Arrow Connector 860">
              <a:extLst>
                <a:ext uri="{FF2B5EF4-FFF2-40B4-BE49-F238E27FC236}">
                  <a16:creationId xmlns:a16="http://schemas.microsoft.com/office/drawing/2014/main" id="{5106019B-C4A0-6822-8009-19F95F6ACA15}"/>
                </a:ext>
              </a:extLst>
            </p:cNvPr>
            <p:cNvCxnSpPr>
              <a:cxnSpLocks/>
            </p:cNvCxnSpPr>
            <p:nvPr/>
          </p:nvCxnSpPr>
          <p:spPr>
            <a:xfrm>
              <a:off x="9804639" y="3661913"/>
              <a:ext cx="519023" cy="727494"/>
            </a:xfrm>
            <a:prstGeom prst="straightConnector1">
              <a:avLst/>
            </a:prstGeom>
            <a:solidFill>
              <a:srgbClr val="002060"/>
            </a:solidFill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Arrow Connector 861">
              <a:extLst>
                <a:ext uri="{FF2B5EF4-FFF2-40B4-BE49-F238E27FC236}">
                  <a16:creationId xmlns:a16="http://schemas.microsoft.com/office/drawing/2014/main" id="{B61C3BBC-A363-7D53-E203-68ABFF16D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4639" y="4490049"/>
              <a:ext cx="515429" cy="738996"/>
            </a:xfrm>
            <a:prstGeom prst="straightConnector1">
              <a:avLst/>
            </a:prstGeom>
            <a:solidFill>
              <a:srgbClr val="002060"/>
            </a:solidFill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C204A424-0FCA-6DB0-35F8-1DE377A4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38" y="280642"/>
            <a:ext cx="11676550" cy="651460"/>
          </a:xfrm>
        </p:spPr>
        <p:txBody>
          <a:bodyPr/>
          <a:lstStyle/>
          <a:p>
            <a:pPr algn="ctr"/>
            <a:r>
              <a:rPr lang="it-IT" sz="4000" b="1">
                <a:ea typeface="+mj-lt"/>
                <a:cs typeface="+mj-lt"/>
              </a:rPr>
              <a:t>Clustering pipeline </a:t>
            </a:r>
            <a:endParaRPr lang="en-US" sz="4000" b="1">
              <a:cs typeface="Poppins Medium"/>
            </a:endParaRPr>
          </a:p>
        </p:txBody>
      </p:sp>
      <p:pic>
        <p:nvPicPr>
          <p:cNvPr id="879" name="Picture 878" descr="A collage of cells&#10;&#10;Description automatically generated">
            <a:extLst>
              <a:ext uri="{FF2B5EF4-FFF2-40B4-BE49-F238E27FC236}">
                <a16:creationId xmlns:a16="http://schemas.microsoft.com/office/drawing/2014/main" id="{03CEB0A5-1D8E-9A38-EAD2-9CA2BB672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013" y="4212619"/>
            <a:ext cx="1747684" cy="1665118"/>
          </a:xfrm>
          <a:prstGeom prst="rect">
            <a:avLst/>
          </a:prstGeom>
        </p:spPr>
      </p:pic>
      <p:pic>
        <p:nvPicPr>
          <p:cNvPr id="880" name="Picture 879" descr="A blue and white hexagon with a white line&#10;&#10;Description automatically generated">
            <a:extLst>
              <a:ext uri="{FF2B5EF4-FFF2-40B4-BE49-F238E27FC236}">
                <a16:creationId xmlns:a16="http://schemas.microsoft.com/office/drawing/2014/main" id="{15F41C4F-9AA3-CCEE-4A76-CF94638B2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0867" y="4629585"/>
            <a:ext cx="850491" cy="757444"/>
          </a:xfrm>
          <a:prstGeom prst="rect">
            <a:avLst/>
          </a:prstGeom>
        </p:spPr>
      </p:pic>
      <p:pic>
        <p:nvPicPr>
          <p:cNvPr id="881" name="Picture 880">
            <a:extLst>
              <a:ext uri="{FF2B5EF4-FFF2-40B4-BE49-F238E27FC236}">
                <a16:creationId xmlns:a16="http://schemas.microsoft.com/office/drawing/2014/main" id="{620A5AE9-5FEC-887C-26DA-CFA2BBD25F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609" y="4213752"/>
            <a:ext cx="1624781" cy="1601399"/>
          </a:xfrm>
          <a:prstGeom prst="rect">
            <a:avLst/>
          </a:prstGeom>
        </p:spPr>
      </p:pic>
      <p:sp>
        <p:nvSpPr>
          <p:cNvPr id="1644" name="Segnaposto testo 6">
            <a:extLst>
              <a:ext uri="{FF2B5EF4-FFF2-40B4-BE49-F238E27FC236}">
                <a16:creationId xmlns:a16="http://schemas.microsoft.com/office/drawing/2014/main" id="{CC5663A1-57A4-FA4D-CAF3-A9318035AE3E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11</a:t>
            </a:r>
          </a:p>
        </p:txBody>
      </p:sp>
      <p:cxnSp>
        <p:nvCxnSpPr>
          <p:cNvPr id="1002" name="Straight Arrow Connector 1001">
            <a:extLst>
              <a:ext uri="{FF2B5EF4-FFF2-40B4-BE49-F238E27FC236}">
                <a16:creationId xmlns:a16="http://schemas.microsoft.com/office/drawing/2014/main" id="{E913430D-2ADF-46BF-869B-2951FF780925}"/>
              </a:ext>
            </a:extLst>
          </p:cNvPr>
          <p:cNvCxnSpPr/>
          <p:nvPr/>
        </p:nvCxnSpPr>
        <p:spPr>
          <a:xfrm>
            <a:off x="4030374" y="5004619"/>
            <a:ext cx="1406014" cy="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7" name="Straight Arrow Connector 1626">
            <a:extLst>
              <a:ext uri="{FF2B5EF4-FFF2-40B4-BE49-F238E27FC236}">
                <a16:creationId xmlns:a16="http://schemas.microsoft.com/office/drawing/2014/main" id="{530DEB29-DBD3-8E92-C63F-1CDEB881FE1D}"/>
              </a:ext>
            </a:extLst>
          </p:cNvPr>
          <p:cNvCxnSpPr>
            <a:cxnSpLocks/>
          </p:cNvCxnSpPr>
          <p:nvPr/>
        </p:nvCxnSpPr>
        <p:spPr>
          <a:xfrm>
            <a:off x="6642067" y="5004618"/>
            <a:ext cx="1406014" cy="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922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CF71F-C21C-4C39-6606-D7F4EC3C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255" y="319278"/>
            <a:ext cx="5676009" cy="758927"/>
          </a:xfrm>
        </p:spPr>
        <p:txBody>
          <a:bodyPr/>
          <a:lstStyle/>
          <a:p>
            <a:r>
              <a:rPr lang="it-IT" sz="4000" b="1">
                <a:ea typeface="+mj-lt"/>
                <a:cs typeface="+mj-lt"/>
              </a:rPr>
              <a:t>Dataset Construction</a:t>
            </a:r>
            <a:endParaRPr lang="en-US" sz="4000" b="1">
              <a:ea typeface="+mj-lt"/>
              <a:cs typeface="+mj-lt"/>
            </a:endParaRPr>
          </a:p>
        </p:txBody>
      </p:sp>
      <p:graphicFrame>
        <p:nvGraphicFramePr>
          <p:cNvPr id="19" name="Segnaposto testo 2">
            <a:extLst>
              <a:ext uri="{FF2B5EF4-FFF2-40B4-BE49-F238E27FC236}">
                <a16:creationId xmlns:a16="http://schemas.microsoft.com/office/drawing/2014/main" id="{16B4761B-1F15-4889-91BD-5BFA2F1A06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039168"/>
              </p:ext>
            </p:extLst>
          </p:nvPr>
        </p:nvGraphicFramePr>
        <p:xfrm>
          <a:off x="276663" y="1082824"/>
          <a:ext cx="6148113" cy="5060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919" name="Picture 2918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B4560432-06BD-106D-2D89-69B880FD9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298" y="1534105"/>
            <a:ext cx="4280417" cy="4177283"/>
          </a:xfrm>
          <a:prstGeom prst="rect">
            <a:avLst/>
          </a:prstGeom>
        </p:spPr>
      </p:pic>
      <p:cxnSp>
        <p:nvCxnSpPr>
          <p:cNvPr id="2958" name="Connettore 2 2957">
            <a:extLst>
              <a:ext uri="{FF2B5EF4-FFF2-40B4-BE49-F238E27FC236}">
                <a16:creationId xmlns:a16="http://schemas.microsoft.com/office/drawing/2014/main" id="{EA5C8A13-5B10-9FB1-388A-230964EAD4B3}"/>
              </a:ext>
            </a:extLst>
          </p:cNvPr>
          <p:cNvCxnSpPr/>
          <p:nvPr/>
        </p:nvCxnSpPr>
        <p:spPr>
          <a:xfrm>
            <a:off x="7002852" y="1316606"/>
            <a:ext cx="37381" cy="4839418"/>
          </a:xfrm>
          <a:prstGeom prst="straightConnector1">
            <a:avLst/>
          </a:prstGeom>
          <a:ln w="28575">
            <a:solidFill>
              <a:srgbClr val="012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4" name="Segnaposto testo 6">
            <a:extLst>
              <a:ext uri="{FF2B5EF4-FFF2-40B4-BE49-F238E27FC236}">
                <a16:creationId xmlns:a16="http://schemas.microsoft.com/office/drawing/2014/main" id="{7A98D6DA-B9AA-E6E7-1064-3D3C6EC31564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803078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E4D7-CCA7-E0BB-6637-C483C6C5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11676550" cy="651460"/>
          </a:xfrm>
        </p:spPr>
        <p:txBody>
          <a:bodyPr/>
          <a:lstStyle/>
          <a:p>
            <a:r>
              <a:rPr lang="it-IT">
                <a:ea typeface="+mj-lt"/>
                <a:cs typeface="+mj-lt"/>
              </a:rPr>
              <a:t>Feature </a:t>
            </a:r>
            <a:r>
              <a:rPr lang="it-IT" err="1">
                <a:ea typeface="+mj-lt"/>
                <a:cs typeface="+mj-lt"/>
              </a:rPr>
              <a:t>extraction</a:t>
            </a:r>
            <a:r>
              <a:rPr lang="it-IT">
                <a:ea typeface="+mj-lt"/>
                <a:cs typeface="+mj-lt"/>
              </a:rPr>
              <a:t> -</a:t>
            </a:r>
            <a:r>
              <a:rPr lang="it-IT">
                <a:cs typeface="Poppins Medium"/>
              </a:rPr>
              <a:t> </a:t>
            </a:r>
            <a:r>
              <a:rPr lang="en-US" b="1">
                <a:cs typeface="Poppins Medium"/>
              </a:rPr>
              <a:t>Autoencoder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A97EAA-7789-5D4F-C0AB-60C8984D9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3449836"/>
              </p:ext>
            </p:extLst>
          </p:nvPr>
        </p:nvGraphicFramePr>
        <p:xfrm>
          <a:off x="7172392" y="1845318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Segnaposto testo 6">
            <a:extLst>
              <a:ext uri="{FF2B5EF4-FFF2-40B4-BE49-F238E27FC236}">
                <a16:creationId xmlns:a16="http://schemas.microsoft.com/office/drawing/2014/main" id="{9B9AD734-A3E5-4791-A179-2F61D37FF8B6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13</a:t>
            </a:r>
          </a:p>
        </p:txBody>
      </p:sp>
      <p:pic>
        <p:nvPicPr>
          <p:cNvPr id="116" name="Picture 115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F335CF11-DC93-EF62-3606-08097FEB2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060" y="1114786"/>
            <a:ext cx="6722532" cy="470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4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6761FFC-A9E2-6DE1-27D6-88DB7993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4" y="292889"/>
            <a:ext cx="11676550" cy="651460"/>
          </a:xfrm>
        </p:spPr>
        <p:txBody>
          <a:bodyPr/>
          <a:lstStyle/>
          <a:p>
            <a:r>
              <a:rPr lang="it-IT">
                <a:cs typeface="Poppins Medium"/>
              </a:rPr>
              <a:t>Feature </a:t>
            </a:r>
            <a:r>
              <a:rPr lang="it-IT" err="1">
                <a:cs typeface="Poppins Medium"/>
              </a:rPr>
              <a:t>extraction</a:t>
            </a:r>
            <a:r>
              <a:rPr lang="it-IT">
                <a:cs typeface="Poppins Medium"/>
              </a:rPr>
              <a:t> - </a:t>
            </a:r>
            <a:r>
              <a:rPr lang="it-IT" b="1">
                <a:cs typeface="Poppins Medium"/>
              </a:rPr>
              <a:t>VGG19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80F08A-4916-1C45-C423-6510682A7566}"/>
              </a:ext>
            </a:extLst>
          </p:cNvPr>
          <p:cNvSpPr txBox="1"/>
          <p:nvPr/>
        </p:nvSpPr>
        <p:spPr>
          <a:xfrm>
            <a:off x="246435" y="981802"/>
            <a:ext cx="11507229" cy="75713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cs typeface="Poppins"/>
              </a:rPr>
              <a:t>Deep CNN with</a:t>
            </a:r>
            <a:r>
              <a:rPr lang="it-IT" b="1">
                <a:cs typeface="Poppins"/>
              </a:rPr>
              <a:t> 19 </a:t>
            </a:r>
            <a:r>
              <a:rPr lang="it-IT" b="1" err="1">
                <a:cs typeface="Poppins"/>
              </a:rPr>
              <a:t>layers</a:t>
            </a:r>
            <a:r>
              <a:rPr lang="it-IT" b="1">
                <a:cs typeface="Poppins"/>
              </a:rPr>
              <a:t> </a:t>
            </a:r>
            <a:r>
              <a:rPr lang="it-IT">
                <a:cs typeface="Poppins"/>
              </a:rPr>
              <a:t>(16 </a:t>
            </a:r>
            <a:r>
              <a:rPr lang="it-IT" err="1">
                <a:cs typeface="Poppins"/>
              </a:rPr>
              <a:t>convolutional</a:t>
            </a:r>
            <a:r>
              <a:rPr lang="it-IT">
                <a:cs typeface="Poppins"/>
              </a:rPr>
              <a:t> + 3 </a:t>
            </a:r>
            <a:r>
              <a:rPr lang="it-IT" err="1">
                <a:cs typeface="Poppins"/>
              </a:rPr>
              <a:t>fully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connected</a:t>
            </a:r>
            <a:r>
              <a:rPr lang="it-IT">
                <a:cs typeface="Poppins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>
                <a:cs typeface="Poppins"/>
              </a:rPr>
              <a:t>16 convolutional </a:t>
            </a:r>
            <a:r>
              <a:rPr lang="it-IT" err="1">
                <a:cs typeface="Poppins"/>
              </a:rPr>
              <a:t>layers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divided</a:t>
            </a:r>
            <a:r>
              <a:rPr lang="it-IT">
                <a:cs typeface="Poppins"/>
              </a:rPr>
              <a:t> in 5 </a:t>
            </a:r>
            <a:r>
              <a:rPr lang="it-IT" err="1">
                <a:cs typeface="Poppins"/>
              </a:rPr>
              <a:t>blocks</a:t>
            </a:r>
            <a:r>
              <a:rPr lang="it-IT">
                <a:cs typeface="Poppins"/>
              </a:rPr>
              <a:t>:</a:t>
            </a: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B316AA9-5A7B-8CB0-0DF5-A01543B6DD58}"/>
              </a:ext>
            </a:extLst>
          </p:cNvPr>
          <p:cNvCxnSpPr/>
          <p:nvPr/>
        </p:nvCxnSpPr>
        <p:spPr>
          <a:xfrm>
            <a:off x="2072875" y="2538247"/>
            <a:ext cx="14771" cy="438398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4326894-9C88-9564-5D7D-CCF8F99390B5}"/>
              </a:ext>
            </a:extLst>
          </p:cNvPr>
          <p:cNvCxnSpPr/>
          <p:nvPr/>
        </p:nvCxnSpPr>
        <p:spPr>
          <a:xfrm>
            <a:off x="1846287" y="3274239"/>
            <a:ext cx="4915" cy="9553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7D79A7-7ADB-6A7B-0C03-028F5FC25C05}"/>
              </a:ext>
            </a:extLst>
          </p:cNvPr>
          <p:cNvSpPr txBox="1"/>
          <p:nvPr/>
        </p:nvSpPr>
        <p:spPr>
          <a:xfrm>
            <a:off x="627413" y="4233483"/>
            <a:ext cx="2458064" cy="7386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>
                <a:cs typeface="Poppins"/>
              </a:rPr>
              <a:t>Block 2</a:t>
            </a:r>
            <a:r>
              <a:rPr lang="it-IT" sz="1400">
                <a:cs typeface="Poppins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cs typeface="Poppins"/>
              </a:rPr>
              <a:t>2 </a:t>
            </a:r>
            <a:r>
              <a:rPr lang="it-IT" sz="1400" err="1">
                <a:cs typeface="Poppins"/>
              </a:rPr>
              <a:t>convolutional</a:t>
            </a:r>
            <a:r>
              <a:rPr lang="it-IT" sz="1400">
                <a:cs typeface="Poppins"/>
              </a:rPr>
              <a:t> </a:t>
            </a:r>
            <a:r>
              <a:rPr lang="it-IT" sz="1400" err="1">
                <a:cs typeface="Poppins"/>
              </a:rPr>
              <a:t>layers</a:t>
            </a:r>
            <a:endParaRPr lang="it-IT" sz="1400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 sz="1400">
                <a:cs typeface="Poppins"/>
              </a:rPr>
              <a:t>128 kernels, 3x3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F8054D-6CFD-70C1-2A88-4825B8D94147}"/>
              </a:ext>
            </a:extLst>
          </p:cNvPr>
          <p:cNvSpPr txBox="1"/>
          <p:nvPr/>
        </p:nvSpPr>
        <p:spPr>
          <a:xfrm>
            <a:off x="1906213" y="3563889"/>
            <a:ext cx="15608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b="1" i="1" err="1">
                <a:cs typeface="Poppins"/>
              </a:rPr>
              <a:t>MaxPooling</a:t>
            </a:r>
            <a:endParaRPr lang="it-IT" sz="1400" b="1" i="1">
              <a:cs typeface="Poppins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360D4F9-F19E-1EFA-DC6F-6BC8C5CEAB95}"/>
              </a:ext>
            </a:extLst>
          </p:cNvPr>
          <p:cNvSpPr txBox="1"/>
          <p:nvPr/>
        </p:nvSpPr>
        <p:spPr>
          <a:xfrm>
            <a:off x="4871065" y="2536206"/>
            <a:ext cx="2458064" cy="7386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>
                <a:cs typeface="Poppins"/>
              </a:rPr>
              <a:t>Block 3</a:t>
            </a:r>
            <a:r>
              <a:rPr lang="it-IT" sz="1400">
                <a:cs typeface="Poppins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cs typeface="Poppins"/>
              </a:rPr>
              <a:t>4 </a:t>
            </a:r>
            <a:r>
              <a:rPr lang="it-IT" sz="1400" err="1">
                <a:cs typeface="Poppins"/>
              </a:rPr>
              <a:t>convolutional</a:t>
            </a:r>
            <a:r>
              <a:rPr lang="it-IT" sz="1400">
                <a:cs typeface="Poppins"/>
              </a:rPr>
              <a:t> </a:t>
            </a:r>
            <a:r>
              <a:rPr lang="it-IT" sz="1400" err="1">
                <a:cs typeface="Poppins"/>
              </a:rPr>
              <a:t>layers</a:t>
            </a:r>
            <a:endParaRPr lang="it-IT" sz="1400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 sz="1400">
                <a:cs typeface="Poppins"/>
              </a:rPr>
              <a:t>256 kernels, 3x3</a:t>
            </a:r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62E62485-C1B0-6568-D454-FDA82EACA662}"/>
              </a:ext>
            </a:extLst>
          </p:cNvPr>
          <p:cNvCxnSpPr/>
          <p:nvPr/>
        </p:nvCxnSpPr>
        <p:spPr>
          <a:xfrm flipV="1">
            <a:off x="3093963" y="3049565"/>
            <a:ext cx="1783521" cy="133640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EC82D95-F00B-977A-EC2D-2CB0FC25FE15}"/>
              </a:ext>
            </a:extLst>
          </p:cNvPr>
          <p:cNvSpPr txBox="1"/>
          <p:nvPr/>
        </p:nvSpPr>
        <p:spPr>
          <a:xfrm>
            <a:off x="3553723" y="2247458"/>
            <a:ext cx="12986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 sz="1400" b="1" i="1">
              <a:cs typeface="Poppins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D77884A-078E-B1AA-45FE-CC103215A7F1}"/>
              </a:ext>
            </a:extLst>
          </p:cNvPr>
          <p:cNvCxnSpPr/>
          <p:nvPr/>
        </p:nvCxnSpPr>
        <p:spPr>
          <a:xfrm>
            <a:off x="6035998" y="3289793"/>
            <a:ext cx="13109" cy="9389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8BB2648-DBE7-4614-7E82-F539964D1019}"/>
              </a:ext>
            </a:extLst>
          </p:cNvPr>
          <p:cNvSpPr txBox="1"/>
          <p:nvPr/>
        </p:nvSpPr>
        <p:spPr>
          <a:xfrm>
            <a:off x="4871064" y="4241677"/>
            <a:ext cx="2458064" cy="7386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>
                <a:cs typeface="Poppins"/>
              </a:rPr>
              <a:t>Block 4</a:t>
            </a:r>
            <a:r>
              <a:rPr lang="it-IT" sz="1400">
                <a:cs typeface="Poppins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cs typeface="Poppins"/>
              </a:rPr>
              <a:t>4 </a:t>
            </a:r>
            <a:r>
              <a:rPr lang="it-IT" sz="1400" err="1">
                <a:cs typeface="Poppins"/>
              </a:rPr>
              <a:t>convolutional</a:t>
            </a:r>
            <a:r>
              <a:rPr lang="it-IT" sz="1400">
                <a:cs typeface="Poppins"/>
              </a:rPr>
              <a:t> </a:t>
            </a:r>
            <a:r>
              <a:rPr lang="it-IT" sz="1400" err="1">
                <a:cs typeface="Poppins"/>
              </a:rPr>
              <a:t>layers</a:t>
            </a:r>
            <a:endParaRPr lang="it-IT" sz="1400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 sz="1400">
                <a:cs typeface="Poppins"/>
              </a:rPr>
              <a:t>512 kernels, 3x3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39AA43E-76B6-5AC1-4599-2C9FAEC72A71}"/>
              </a:ext>
            </a:extLst>
          </p:cNvPr>
          <p:cNvSpPr txBox="1"/>
          <p:nvPr/>
        </p:nvSpPr>
        <p:spPr>
          <a:xfrm>
            <a:off x="6050935" y="3560551"/>
            <a:ext cx="15608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b="1" i="1" err="1">
                <a:cs typeface="Poppins"/>
              </a:rPr>
              <a:t>MaxPooling</a:t>
            </a:r>
            <a:endParaRPr lang="it-IT" sz="1400" b="1" i="1">
              <a:cs typeface="Poppins"/>
            </a:endParaRPr>
          </a:p>
        </p:txBody>
      </p:sp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7BDA4ED5-9F74-C308-B42D-2974BE8599F5}"/>
              </a:ext>
            </a:extLst>
          </p:cNvPr>
          <p:cNvCxnSpPr>
            <a:cxnSpLocks/>
          </p:cNvCxnSpPr>
          <p:nvPr/>
        </p:nvCxnSpPr>
        <p:spPr>
          <a:xfrm flipV="1">
            <a:off x="7328207" y="3087194"/>
            <a:ext cx="1651818" cy="135521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5156D4E-26AD-407A-85BF-CB6B03D84256}"/>
              </a:ext>
            </a:extLst>
          </p:cNvPr>
          <p:cNvSpPr txBox="1"/>
          <p:nvPr/>
        </p:nvSpPr>
        <p:spPr>
          <a:xfrm>
            <a:off x="8984225" y="2555020"/>
            <a:ext cx="2458064" cy="7386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>
                <a:cs typeface="Poppins"/>
              </a:rPr>
              <a:t>Block 5</a:t>
            </a:r>
            <a:r>
              <a:rPr lang="it-IT" sz="1400">
                <a:cs typeface="Poppins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cs typeface="Poppins"/>
              </a:rPr>
              <a:t>4 </a:t>
            </a:r>
            <a:r>
              <a:rPr lang="it-IT" sz="1400" err="1">
                <a:cs typeface="Poppins"/>
              </a:rPr>
              <a:t>convolutional</a:t>
            </a:r>
            <a:r>
              <a:rPr lang="it-IT" sz="1400">
                <a:cs typeface="Poppins"/>
              </a:rPr>
              <a:t> </a:t>
            </a:r>
            <a:r>
              <a:rPr lang="it-IT" sz="1400" err="1">
                <a:cs typeface="Poppins"/>
              </a:rPr>
              <a:t>layers</a:t>
            </a:r>
            <a:endParaRPr lang="it-IT" sz="1400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 sz="1400">
                <a:cs typeface="Poppins"/>
              </a:rPr>
              <a:t>512 kernels, 3x3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B5982E4-6A69-1BE0-692C-C38D8B2E56AE}"/>
              </a:ext>
            </a:extLst>
          </p:cNvPr>
          <p:cNvSpPr txBox="1"/>
          <p:nvPr/>
        </p:nvSpPr>
        <p:spPr>
          <a:xfrm>
            <a:off x="626805" y="2536205"/>
            <a:ext cx="2458064" cy="7386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>
                <a:cs typeface="Poppins"/>
              </a:rPr>
              <a:t>Block 1</a:t>
            </a:r>
            <a:r>
              <a:rPr lang="it-IT" sz="1400">
                <a:cs typeface="Poppins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cs typeface="Poppins"/>
              </a:rPr>
              <a:t>2 </a:t>
            </a:r>
            <a:r>
              <a:rPr lang="it-IT" sz="1400" err="1">
                <a:cs typeface="Poppins"/>
              </a:rPr>
              <a:t>convolutional</a:t>
            </a:r>
            <a:r>
              <a:rPr lang="it-IT" sz="1400">
                <a:cs typeface="Poppins"/>
              </a:rPr>
              <a:t> </a:t>
            </a:r>
            <a:r>
              <a:rPr lang="it-IT" sz="1400" err="1">
                <a:cs typeface="Poppins"/>
              </a:rPr>
              <a:t>layers</a:t>
            </a:r>
            <a:endParaRPr lang="it-IT" sz="1400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 sz="1400">
                <a:cs typeface="Poppins"/>
              </a:rPr>
              <a:t>64 kernels, 3x3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0A470635-C258-11F3-41BF-93E5B28F2165}"/>
              </a:ext>
            </a:extLst>
          </p:cNvPr>
          <p:cNvCxnSpPr/>
          <p:nvPr/>
        </p:nvCxnSpPr>
        <p:spPr>
          <a:xfrm>
            <a:off x="10199222" y="3292322"/>
            <a:ext cx="13179" cy="9273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2073A4B-0A60-410A-F927-CDBE77E2FA18}"/>
              </a:ext>
            </a:extLst>
          </p:cNvPr>
          <p:cNvSpPr txBox="1"/>
          <p:nvPr/>
        </p:nvSpPr>
        <p:spPr>
          <a:xfrm>
            <a:off x="8985863" y="4300271"/>
            <a:ext cx="2458064" cy="307777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>
                <a:cs typeface="Poppins"/>
              </a:rPr>
              <a:t>3 </a:t>
            </a:r>
            <a:r>
              <a:rPr lang="it-IT" sz="1400" b="1" err="1">
                <a:cs typeface="Poppins"/>
              </a:rPr>
              <a:t>fully</a:t>
            </a:r>
            <a:r>
              <a:rPr lang="it-IT" sz="1400" b="1">
                <a:cs typeface="Poppins"/>
              </a:rPr>
              <a:t> </a:t>
            </a:r>
            <a:r>
              <a:rPr lang="it-IT" sz="1400" b="1" err="1">
                <a:cs typeface="Poppins"/>
              </a:rPr>
              <a:t>connected</a:t>
            </a:r>
            <a:r>
              <a:rPr lang="it-IT" sz="1400" b="1">
                <a:cs typeface="Poppins"/>
              </a:rPr>
              <a:t> </a:t>
            </a:r>
            <a:r>
              <a:rPr lang="it-IT" sz="1400" b="1" err="1">
                <a:cs typeface="Poppins"/>
              </a:rPr>
              <a:t>layers</a:t>
            </a:r>
            <a:endParaRPr lang="it-IT" sz="1400" b="1">
              <a:cs typeface="Poppins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D4E6F4F-43F3-2C3E-2560-23CDFACCD665}"/>
              </a:ext>
            </a:extLst>
          </p:cNvPr>
          <p:cNvSpPr txBox="1"/>
          <p:nvPr/>
        </p:nvSpPr>
        <p:spPr>
          <a:xfrm>
            <a:off x="10218417" y="3560551"/>
            <a:ext cx="15608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b="1" i="1" err="1">
                <a:cs typeface="Poppins"/>
              </a:rPr>
              <a:t>MaxPooling</a:t>
            </a:r>
            <a:endParaRPr lang="it-IT" sz="1400" b="1" i="1">
              <a:cs typeface="Poppins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707FBD5-6026-CFE7-C91F-3D5DCD16C012}"/>
              </a:ext>
            </a:extLst>
          </p:cNvPr>
          <p:cNvSpPr txBox="1"/>
          <p:nvPr/>
        </p:nvSpPr>
        <p:spPr>
          <a:xfrm>
            <a:off x="3463898" y="2695069"/>
            <a:ext cx="15608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b="1" i="1" err="1">
                <a:cs typeface="Poppins"/>
              </a:rPr>
              <a:t>MaxPooling</a:t>
            </a:r>
            <a:endParaRPr lang="it-IT" sz="1400" b="1" i="1">
              <a:cs typeface="Poppins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FC4F2CC-3B10-6E67-971F-1DA241543A9B}"/>
              </a:ext>
            </a:extLst>
          </p:cNvPr>
          <p:cNvSpPr txBox="1"/>
          <p:nvPr/>
        </p:nvSpPr>
        <p:spPr>
          <a:xfrm>
            <a:off x="7659601" y="2695069"/>
            <a:ext cx="15608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b="1" i="1" err="1">
                <a:cs typeface="Poppins"/>
              </a:rPr>
              <a:t>MaxPooling</a:t>
            </a:r>
            <a:endParaRPr lang="it-IT" sz="1400" b="1" i="1">
              <a:cs typeface="Poppins"/>
            </a:endParaRPr>
          </a:p>
        </p:txBody>
      </p:sp>
      <p:cxnSp>
        <p:nvCxnSpPr>
          <p:cNvPr id="7" name="Connettore curvo 6">
            <a:extLst>
              <a:ext uri="{FF2B5EF4-FFF2-40B4-BE49-F238E27FC236}">
                <a16:creationId xmlns:a16="http://schemas.microsoft.com/office/drawing/2014/main" id="{07430F31-63A0-6543-38D2-A404B796BFA3}"/>
              </a:ext>
            </a:extLst>
          </p:cNvPr>
          <p:cNvCxnSpPr/>
          <p:nvPr/>
        </p:nvCxnSpPr>
        <p:spPr>
          <a:xfrm flipH="1">
            <a:off x="7950788" y="3174648"/>
            <a:ext cx="1399821" cy="2438400"/>
          </a:xfrm>
          <a:prstGeom prst="curved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6F5DBA-8DD7-A122-A9AF-61019DD590E2}"/>
              </a:ext>
            </a:extLst>
          </p:cNvPr>
          <p:cNvSpPr txBox="1"/>
          <p:nvPr/>
        </p:nvSpPr>
        <p:spPr>
          <a:xfrm>
            <a:off x="5338707" y="5390444"/>
            <a:ext cx="2530590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1600" b="1">
                <a:solidFill>
                  <a:schemeClr val="tx2">
                    <a:lumMod val="95000"/>
                    <a:lumOff val="5000"/>
                  </a:schemeClr>
                </a:solidFill>
                <a:cs typeface="Poppins"/>
              </a:rPr>
              <a:t>512 features  </a:t>
            </a:r>
            <a:endParaRPr lang="it-IT">
              <a:solidFill>
                <a:schemeClr val="tx2">
                  <a:lumMod val="95000"/>
                  <a:lumOff val="5000"/>
                </a:schemeClr>
              </a:solidFill>
              <a:cs typeface="Poppins"/>
            </a:endParaRPr>
          </a:p>
          <a:p>
            <a:pPr algn="r"/>
            <a:r>
              <a:rPr lang="it-IT" sz="1600" b="1">
                <a:solidFill>
                  <a:schemeClr val="tx2">
                    <a:lumMod val="95000"/>
                    <a:lumOff val="5000"/>
                  </a:schemeClr>
                </a:solidFill>
                <a:cs typeface="Poppins"/>
              </a:rPr>
              <a:t>extracted</a:t>
            </a:r>
            <a:endParaRPr lang="it-IT">
              <a:solidFill>
                <a:schemeClr val="tx2">
                  <a:lumMod val="95000"/>
                  <a:lumOff val="5000"/>
                </a:schemeClr>
              </a:solidFill>
              <a:cs typeface="Poppins"/>
            </a:endParaRPr>
          </a:p>
        </p:txBody>
      </p:sp>
      <p:cxnSp>
        <p:nvCxnSpPr>
          <p:cNvPr id="2" name="Connettore curvo 1">
            <a:extLst>
              <a:ext uri="{FF2B5EF4-FFF2-40B4-BE49-F238E27FC236}">
                <a16:creationId xmlns:a16="http://schemas.microsoft.com/office/drawing/2014/main" id="{0AE7A5E8-E4E8-5AC3-87EF-C1F03C67C41A}"/>
              </a:ext>
            </a:extLst>
          </p:cNvPr>
          <p:cNvCxnSpPr/>
          <p:nvPr/>
        </p:nvCxnSpPr>
        <p:spPr>
          <a:xfrm flipH="1">
            <a:off x="8441141" y="1732127"/>
            <a:ext cx="598226" cy="959893"/>
          </a:xfrm>
          <a:prstGeom prst="curved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1BF860-9254-D053-0AA9-7EFF4C6E7D24}"/>
              </a:ext>
            </a:extLst>
          </p:cNvPr>
          <p:cNvSpPr txBox="1"/>
          <p:nvPr/>
        </p:nvSpPr>
        <p:spPr>
          <a:xfrm>
            <a:off x="9047328" y="1398894"/>
            <a:ext cx="19618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 err="1">
                <a:solidFill>
                  <a:schemeClr val="tx2"/>
                </a:solidFill>
                <a:cs typeface="Poppins"/>
              </a:rPr>
              <a:t>Dimension</a:t>
            </a:r>
            <a:r>
              <a:rPr lang="it-IT" sz="1400" b="1">
                <a:solidFill>
                  <a:schemeClr val="tx2"/>
                </a:solidFill>
                <a:cs typeface="Poppins"/>
              </a:rPr>
              <a:t> 2x2</a:t>
            </a:r>
          </a:p>
          <a:p>
            <a:r>
              <a:rPr lang="it-IT" sz="1400" b="1">
                <a:solidFill>
                  <a:schemeClr val="tx2"/>
                </a:solidFill>
                <a:cs typeface="Poppins"/>
              </a:rPr>
              <a:t>Stride 2</a:t>
            </a:r>
          </a:p>
        </p:txBody>
      </p:sp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7D702C86-068F-6E0F-C1D2-A1D3B49F5CE1}"/>
              </a:ext>
            </a:extLst>
          </p:cNvPr>
          <p:cNvCxnSpPr/>
          <p:nvPr/>
        </p:nvCxnSpPr>
        <p:spPr>
          <a:xfrm>
            <a:off x="3035774" y="4701937"/>
            <a:ext cx="425356" cy="1039504"/>
          </a:xfrm>
          <a:prstGeom prst="curved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DA0F7E-93D4-D847-E70C-85CBF3597C83}"/>
              </a:ext>
            </a:extLst>
          </p:cNvPr>
          <p:cNvSpPr txBox="1"/>
          <p:nvPr/>
        </p:nvSpPr>
        <p:spPr>
          <a:xfrm>
            <a:off x="3457433" y="5487538"/>
            <a:ext cx="17742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>
                <a:solidFill>
                  <a:schemeClr val="tx2"/>
                </a:solidFill>
                <a:cs typeface="Poppins"/>
              </a:rPr>
              <a:t>Stride 1</a:t>
            </a:r>
          </a:p>
          <a:p>
            <a:r>
              <a:rPr lang="it-IT" sz="1400" b="1" err="1">
                <a:solidFill>
                  <a:schemeClr val="tx2"/>
                </a:solidFill>
                <a:cs typeface="Poppins"/>
              </a:rPr>
              <a:t>Padding</a:t>
            </a:r>
            <a:r>
              <a:rPr lang="it-IT" sz="1400" b="1">
                <a:solidFill>
                  <a:schemeClr val="tx2"/>
                </a:solidFill>
                <a:cs typeface="Poppins"/>
              </a:rPr>
              <a:t> 1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19E0E36F-85D4-CFC6-8E81-C4B1A6DB7F4F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3174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22" grpId="0"/>
      <p:bldP spid="23" grpId="0" animBg="1"/>
      <p:bldP spid="28" grpId="0" animBg="1"/>
      <p:bldP spid="29" grpId="0"/>
      <p:bldP spid="32" grpId="0" animBg="1"/>
      <p:bldP spid="33" grpId="0" animBg="1"/>
      <p:bldP spid="35" grpId="0" animBg="1"/>
      <p:bldP spid="37" grpId="0"/>
      <p:bldP spid="38" grpId="0"/>
      <p:bldP spid="39" grpId="0"/>
      <p:bldP spid="8" grpId="0" animBg="1"/>
      <p:bldP spid="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73B2F8-97DA-A0BA-07BB-D2848C92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1" y="311704"/>
            <a:ext cx="11188700" cy="874008"/>
          </a:xfrm>
        </p:spPr>
        <p:txBody>
          <a:bodyPr/>
          <a:lstStyle/>
          <a:p>
            <a:pPr algn="ctr"/>
            <a:r>
              <a:rPr lang="it-IT" sz="4000">
                <a:cs typeface="Poppins Medium"/>
              </a:rPr>
              <a:t>Feature </a:t>
            </a:r>
            <a:r>
              <a:rPr lang="it-IT" sz="4000" err="1">
                <a:cs typeface="Poppins Medium"/>
              </a:rPr>
              <a:t>extraction</a:t>
            </a:r>
            <a:r>
              <a:rPr lang="it-IT" sz="4000">
                <a:cs typeface="Poppins Medium"/>
              </a:rPr>
              <a:t> - </a:t>
            </a:r>
            <a:r>
              <a:rPr lang="it-IT" sz="4000" b="1">
                <a:cs typeface="Poppins Medium"/>
              </a:rPr>
              <a:t>ResNet50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AE3CA2-A7F5-B4CB-653F-5AE3C715F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081" y="1244963"/>
            <a:ext cx="11320403" cy="43560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it-IT" sz="1800">
                <a:cs typeface="Poppins"/>
              </a:rPr>
              <a:t>Deep CNN with </a:t>
            </a:r>
            <a:r>
              <a:rPr lang="it-IT" sz="1800" b="1">
                <a:cs typeface="Poppins"/>
              </a:rPr>
              <a:t>50 </a:t>
            </a:r>
            <a:r>
              <a:rPr lang="it-IT" sz="1800" b="1" err="1">
                <a:cs typeface="Poppins"/>
              </a:rPr>
              <a:t>layers</a:t>
            </a:r>
            <a:endParaRPr lang="it-IT" err="1"/>
          </a:p>
          <a:p>
            <a:pPr marL="457200" indent="-457200">
              <a:buChar char="•"/>
            </a:pPr>
            <a:endParaRPr lang="it-IT"/>
          </a:p>
          <a:p>
            <a:pPr marL="457200" indent="-457200">
              <a:buChar char="•"/>
            </a:pPr>
            <a:endParaRPr lang="it-IT">
              <a:cs typeface="Poppins"/>
            </a:endParaRPr>
          </a:p>
          <a:p>
            <a:pPr marL="457200" indent="-457200">
              <a:buChar char="•"/>
            </a:pPr>
            <a:endParaRPr lang="it-IT">
              <a:cs typeface="Poppins"/>
            </a:endParaRPr>
          </a:p>
          <a:p>
            <a:pPr marL="457200" indent="-457200">
              <a:buChar char="•"/>
            </a:pPr>
            <a:endParaRPr lang="it-IT">
              <a:cs typeface="Poppins"/>
            </a:endParaRPr>
          </a:p>
          <a:p>
            <a:pPr marL="457200" indent="-457200">
              <a:buChar char="•"/>
            </a:pPr>
            <a:endParaRPr lang="it-IT">
              <a:cs typeface="Poppins"/>
            </a:endParaRPr>
          </a:p>
          <a:p>
            <a:endParaRPr lang="it-IT" sz="1800">
              <a:cs typeface="Poppins"/>
            </a:endParaRPr>
          </a:p>
          <a:p>
            <a:pPr marL="914400" lvl="1" indent="-457200">
              <a:buFont typeface="Wingdings" panose="020B0604020202020204" pitchFamily="34" charset="0"/>
              <a:buChar char="Ø"/>
            </a:pPr>
            <a:endParaRPr lang="it-IT" sz="1400">
              <a:cs typeface="Poppins"/>
            </a:endParaRPr>
          </a:p>
          <a:p>
            <a:endParaRPr lang="it-IT" sz="1800" b="1">
              <a:cs typeface="Poppins"/>
            </a:endParaRPr>
          </a:p>
        </p:txBody>
      </p:sp>
      <p:pic>
        <p:nvPicPr>
          <p:cNvPr id="15" name="Immagine 1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F705515-627A-2693-BCFD-9D9C21EED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2" t="-207" r="7030" b="-178"/>
          <a:stretch/>
        </p:blipFill>
        <p:spPr>
          <a:xfrm rot="16200000">
            <a:off x="6584078" y="867542"/>
            <a:ext cx="1124380" cy="3554577"/>
          </a:xfrm>
          <a:prstGeom prst="rect">
            <a:avLst/>
          </a:prstGeom>
        </p:spPr>
      </p:pic>
      <p:pic>
        <p:nvPicPr>
          <p:cNvPr id="16" name="Immagine 1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4AE7B9B-AA93-2888-930B-56440487E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6" t="239" b="-80"/>
          <a:stretch/>
        </p:blipFill>
        <p:spPr>
          <a:xfrm rot="16200000">
            <a:off x="9242996" y="1395599"/>
            <a:ext cx="1481570" cy="2112927"/>
          </a:xfrm>
          <a:prstGeom prst="rect">
            <a:avLst/>
          </a:prstGeom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6BD2AF3-08F1-223F-C8CE-7BD52997BB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89" t="180" r="6757" b="-180"/>
          <a:stretch/>
        </p:blipFill>
        <p:spPr>
          <a:xfrm rot="16200000">
            <a:off x="2524321" y="387448"/>
            <a:ext cx="1164577" cy="4556376"/>
          </a:xfrm>
          <a:prstGeom prst="rect">
            <a:avLst/>
          </a:prstGeom>
        </p:spPr>
      </p:pic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0A3F987C-BBCC-6991-C044-5B339D32E7C5}"/>
              </a:ext>
            </a:extLst>
          </p:cNvPr>
          <p:cNvSpPr/>
          <p:nvPr/>
        </p:nvSpPr>
        <p:spPr>
          <a:xfrm rot="16200000">
            <a:off x="2079036" y="2723444"/>
            <a:ext cx="282222" cy="13828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B2DF95-144C-1846-499E-C827D4E432AA}"/>
              </a:ext>
            </a:extLst>
          </p:cNvPr>
          <p:cNvSpPr txBox="1"/>
          <p:nvPr/>
        </p:nvSpPr>
        <p:spPr>
          <a:xfrm>
            <a:off x="1415814" y="3612444"/>
            <a:ext cx="1595497" cy="646331"/>
          </a:xfrm>
          <a:prstGeom prst="rect">
            <a:avLst/>
          </a:prstGeom>
          <a:solidFill>
            <a:schemeClr val="accent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64 kernels </a:t>
            </a:r>
            <a:r>
              <a:rPr lang="it-IT" sz="1200">
                <a:ea typeface="+mn-lt"/>
                <a:cs typeface="+mn-lt"/>
              </a:rPr>
              <a:t>1x1 </a:t>
            </a:r>
          </a:p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64 kernels </a:t>
            </a:r>
            <a:r>
              <a:rPr lang="it-IT" sz="1200">
                <a:ea typeface="+mn-lt"/>
                <a:cs typeface="+mn-lt"/>
              </a:rPr>
              <a:t>3x3</a:t>
            </a:r>
          </a:p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256 kernels 1x1</a:t>
            </a: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15A0AF81-9EC7-8443-97D9-CAB6548E8599}"/>
              </a:ext>
            </a:extLst>
          </p:cNvPr>
          <p:cNvSpPr/>
          <p:nvPr/>
        </p:nvSpPr>
        <p:spPr>
          <a:xfrm rot="5400000">
            <a:off x="4063999" y="2464741"/>
            <a:ext cx="291630" cy="1825036"/>
          </a:xfrm>
          <a:prstGeom prst="rightBrace">
            <a:avLst/>
          </a:prstGeom>
          <a:ln>
            <a:solidFill>
              <a:srgbClr val="F7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462A188-5CFA-3D3F-AAB1-F87A6CE9D06B}"/>
              </a:ext>
            </a:extLst>
          </p:cNvPr>
          <p:cNvSpPr txBox="1"/>
          <p:nvPr/>
        </p:nvSpPr>
        <p:spPr>
          <a:xfrm>
            <a:off x="3447814" y="3612444"/>
            <a:ext cx="1595497" cy="646331"/>
          </a:xfrm>
          <a:prstGeom prst="rect">
            <a:avLst/>
          </a:prstGeom>
          <a:solidFill>
            <a:srgbClr val="F7CBE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128 kernels </a:t>
            </a:r>
            <a:r>
              <a:rPr lang="it-IT" sz="1200">
                <a:ea typeface="+mn-lt"/>
                <a:cs typeface="+mn-lt"/>
              </a:rPr>
              <a:t>1x1 </a:t>
            </a:r>
          </a:p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128 kernels </a:t>
            </a:r>
            <a:r>
              <a:rPr lang="it-IT" sz="1200">
                <a:ea typeface="+mn-lt"/>
                <a:cs typeface="+mn-lt"/>
              </a:rPr>
              <a:t>3x3</a:t>
            </a:r>
          </a:p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512 kernels 1x1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D45DCCAC-321E-4E24-9958-BF44450B8CF3}"/>
              </a:ext>
            </a:extLst>
          </p:cNvPr>
          <p:cNvSpPr/>
          <p:nvPr/>
        </p:nvSpPr>
        <p:spPr>
          <a:xfrm rot="-5400000">
            <a:off x="6999110" y="1848556"/>
            <a:ext cx="282223" cy="3057406"/>
          </a:xfrm>
          <a:prstGeom prst="leftBrace">
            <a:avLst/>
          </a:prstGeom>
          <a:ln>
            <a:solidFill>
              <a:srgbClr val="FFD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39ADF60-B844-036A-E813-B87C7897F276}"/>
              </a:ext>
            </a:extLst>
          </p:cNvPr>
          <p:cNvSpPr txBox="1"/>
          <p:nvPr/>
        </p:nvSpPr>
        <p:spPr>
          <a:xfrm>
            <a:off x="6288851" y="3612444"/>
            <a:ext cx="1708385" cy="646331"/>
          </a:xfrm>
          <a:prstGeom prst="rect">
            <a:avLst/>
          </a:prstGeom>
          <a:solidFill>
            <a:srgbClr val="FFDDD8"/>
          </a:solidFill>
          <a:ln>
            <a:solidFill>
              <a:srgbClr val="FFDDD8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256 kernels </a:t>
            </a:r>
            <a:r>
              <a:rPr lang="it-IT" sz="1200">
                <a:ea typeface="+mn-lt"/>
                <a:cs typeface="+mn-lt"/>
              </a:rPr>
              <a:t>1x1 </a:t>
            </a:r>
          </a:p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256 kernels </a:t>
            </a:r>
            <a:r>
              <a:rPr lang="it-IT" sz="1200">
                <a:ea typeface="+mn-lt"/>
                <a:cs typeface="+mn-lt"/>
              </a:rPr>
              <a:t>3x3</a:t>
            </a:r>
          </a:p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1024 kernels 1x1</a:t>
            </a:r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57D1E3EE-CEC4-5107-5437-25DA0D97C1DD}"/>
              </a:ext>
            </a:extLst>
          </p:cNvPr>
          <p:cNvSpPr/>
          <p:nvPr/>
        </p:nvSpPr>
        <p:spPr>
          <a:xfrm rot="16200000">
            <a:off x="9576740" y="2714037"/>
            <a:ext cx="348073" cy="1335850"/>
          </a:xfrm>
          <a:prstGeom prst="leftBrace">
            <a:avLst/>
          </a:prstGeom>
          <a:ln>
            <a:solidFill>
              <a:srgbClr val="80C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119FA44-06F4-EEEE-DF96-7197FCE2B301}"/>
              </a:ext>
            </a:extLst>
          </p:cNvPr>
          <p:cNvSpPr txBox="1"/>
          <p:nvPr/>
        </p:nvSpPr>
        <p:spPr>
          <a:xfrm>
            <a:off x="9007592" y="3612444"/>
            <a:ext cx="1708385" cy="646331"/>
          </a:xfrm>
          <a:prstGeom prst="rect">
            <a:avLst/>
          </a:prstGeom>
          <a:solidFill>
            <a:srgbClr val="80C1D3"/>
          </a:solidFill>
          <a:ln>
            <a:solidFill>
              <a:srgbClr val="FFDDD8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512 kernels </a:t>
            </a:r>
            <a:r>
              <a:rPr lang="it-IT" sz="1200">
                <a:ea typeface="+mn-lt"/>
                <a:cs typeface="+mn-lt"/>
              </a:rPr>
              <a:t>1x1 </a:t>
            </a:r>
          </a:p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512 kernels </a:t>
            </a:r>
            <a:r>
              <a:rPr lang="it-IT" sz="1200">
                <a:ea typeface="+mn-lt"/>
                <a:cs typeface="+mn-lt"/>
              </a:rPr>
              <a:t>3x3</a:t>
            </a:r>
          </a:p>
          <a:p>
            <a:pPr marL="285750" indent="-285750">
              <a:buFont typeface="Arial"/>
              <a:buChar char="•"/>
            </a:pPr>
            <a:r>
              <a:rPr lang="it-IT" sz="1200">
                <a:cs typeface="Poppins"/>
              </a:rPr>
              <a:t>2048 kernels 1x1</a:t>
            </a:r>
          </a:p>
        </p:txBody>
      </p:sp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87FAF5CA-3BBE-8A38-CDF0-001268DF1713}"/>
              </a:ext>
            </a:extLst>
          </p:cNvPr>
          <p:cNvCxnSpPr/>
          <p:nvPr/>
        </p:nvCxnSpPr>
        <p:spPr>
          <a:xfrm flipV="1">
            <a:off x="9241836" y="2127015"/>
            <a:ext cx="1158993" cy="35164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D6B819-32E3-B22D-2C3D-44AAB98D36CA}"/>
              </a:ext>
            </a:extLst>
          </p:cNvPr>
          <p:cNvSpPr txBox="1"/>
          <p:nvPr/>
        </p:nvSpPr>
        <p:spPr>
          <a:xfrm>
            <a:off x="6919148" y="5493926"/>
            <a:ext cx="31044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>
                <a:cs typeface="Poppins"/>
              </a:rPr>
              <a:t>Global </a:t>
            </a:r>
            <a:r>
              <a:rPr lang="it-IT" sz="1400" b="1" err="1">
                <a:cs typeface="Poppins"/>
              </a:rPr>
              <a:t>average</a:t>
            </a:r>
            <a:r>
              <a:rPr lang="it-IT" sz="1400" b="1">
                <a:cs typeface="Poppins"/>
              </a:rPr>
              <a:t> pooling</a:t>
            </a:r>
            <a:endParaRPr lang="it-IT" sz="1400" b="1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5C6AFFB-0AC7-19E7-ED42-D6A4939CB9C4}"/>
              </a:ext>
            </a:extLst>
          </p:cNvPr>
          <p:cNvCxnSpPr/>
          <p:nvPr/>
        </p:nvCxnSpPr>
        <p:spPr>
          <a:xfrm flipH="1" flipV="1">
            <a:off x="3158890" y="3210630"/>
            <a:ext cx="4569" cy="122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F286934-CAD7-A46C-0AEB-9410DC7E2432}"/>
              </a:ext>
            </a:extLst>
          </p:cNvPr>
          <p:cNvSpPr txBox="1"/>
          <p:nvPr/>
        </p:nvSpPr>
        <p:spPr>
          <a:xfrm>
            <a:off x="2309518" y="4459111"/>
            <a:ext cx="26105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>
                <a:cs typeface="Poppins"/>
              </a:rPr>
              <a:t>Skip connection</a:t>
            </a:r>
            <a:endParaRPr lang="it-IT" sz="1400" b="1"/>
          </a:p>
        </p:txBody>
      </p:sp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F73F8995-D807-11B1-C07F-F457EBAF3CAB}"/>
              </a:ext>
            </a:extLst>
          </p:cNvPr>
          <p:cNvCxnSpPr/>
          <p:nvPr/>
        </p:nvCxnSpPr>
        <p:spPr>
          <a:xfrm flipH="1">
            <a:off x="8237126" y="4175948"/>
            <a:ext cx="1061155" cy="5945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DFE882-6EF6-AC95-4629-7E3EA0D5175F}"/>
              </a:ext>
            </a:extLst>
          </p:cNvPr>
          <p:cNvSpPr txBox="1"/>
          <p:nvPr/>
        </p:nvSpPr>
        <p:spPr>
          <a:xfrm>
            <a:off x="6726296" y="4609629"/>
            <a:ext cx="18861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>
                <a:cs typeface="Poppins"/>
              </a:rPr>
              <a:t>2048 features</a:t>
            </a:r>
            <a:endParaRPr lang="it-IT"/>
          </a:p>
          <a:p>
            <a:r>
              <a:rPr lang="it-IT" sz="1400" b="1">
                <a:cs typeface="Poppins"/>
              </a:rPr>
              <a:t> </a:t>
            </a:r>
            <a:r>
              <a:rPr lang="it-IT" sz="1400" b="1" err="1">
                <a:cs typeface="Poppins"/>
              </a:rPr>
              <a:t>extracted</a:t>
            </a:r>
            <a:endParaRPr lang="it-IT" err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D46CDB-B6B5-105F-8B22-77448BFC3196}"/>
              </a:ext>
            </a:extLst>
          </p:cNvPr>
          <p:cNvSpPr txBox="1"/>
          <p:nvPr/>
        </p:nvSpPr>
        <p:spPr>
          <a:xfrm>
            <a:off x="4246924" y="1565899"/>
            <a:ext cx="8701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400" b="1">
              <a:cs typeface="Poppins"/>
            </a:endParaRP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64E1D622-1FEC-8FED-B972-9DEBE60C254F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2425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  <p:bldP spid="17" grpId="0" animBg="1"/>
      <p:bldP spid="20" grpId="0" animBg="1"/>
      <p:bldP spid="22" grpId="0" animBg="1"/>
      <p:bldP spid="23" grpId="0" animBg="1"/>
      <p:bldP spid="24" grpId="0" animBg="1"/>
      <p:bldP spid="14" grpId="0"/>
      <p:bldP spid="19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6687E9-C5ED-78A1-5857-DD8FEE127069}"/>
              </a:ext>
            </a:extLst>
          </p:cNvPr>
          <p:cNvSpPr txBox="1"/>
          <p:nvPr/>
        </p:nvSpPr>
        <p:spPr>
          <a:xfrm>
            <a:off x="262391" y="906797"/>
            <a:ext cx="10635074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it-IT">
              <a:cs typeface="Poppins"/>
            </a:endParaRPr>
          </a:p>
          <a:p>
            <a:r>
              <a:rPr lang="it-IT" sz="2000" b="1" err="1">
                <a:cs typeface="Poppins"/>
              </a:rPr>
              <a:t>Residual</a:t>
            </a:r>
            <a:r>
              <a:rPr lang="it-IT" sz="2000" b="1">
                <a:cs typeface="Poppins"/>
              </a:rPr>
              <a:t> </a:t>
            </a:r>
            <a:r>
              <a:rPr lang="it-IT" sz="2000" b="1" err="1">
                <a:cs typeface="Poppins"/>
              </a:rPr>
              <a:t>blocks</a:t>
            </a:r>
            <a:r>
              <a:rPr lang="it-IT" sz="2000" b="1">
                <a:cs typeface="Poppins"/>
              </a:rPr>
              <a:t> </a:t>
            </a:r>
            <a:r>
              <a:rPr lang="it-IT" b="1">
                <a:cs typeface="Poppins"/>
              </a:rPr>
              <a:t>        </a:t>
            </a:r>
            <a:endParaRPr lang="it-IT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</p:txBody>
      </p:sp>
      <p:pic>
        <p:nvPicPr>
          <p:cNvPr id="9" name="Immagine 8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60854207-6BF5-6693-C3A3-F55B7C86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4" y="1907651"/>
            <a:ext cx="2284004" cy="3482020"/>
          </a:xfrm>
          <a:prstGeom prst="rect">
            <a:avLst/>
          </a:prstGeom>
          <a:ln>
            <a:noFill/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23B1F1-4686-27B7-0AAC-C5133ED8AA31}"/>
              </a:ext>
            </a:extLst>
          </p:cNvPr>
          <p:cNvSpPr txBox="1"/>
          <p:nvPr/>
        </p:nvSpPr>
        <p:spPr>
          <a:xfrm>
            <a:off x="3268084" y="2188257"/>
            <a:ext cx="941508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The input follows a </a:t>
            </a:r>
            <a:r>
              <a:rPr lang="it-IT" err="1">
                <a:ea typeface="+mn-lt"/>
                <a:cs typeface="+mn-lt"/>
              </a:rPr>
              <a:t>path</a:t>
            </a:r>
            <a:r>
              <a:rPr lang="it-IT">
                <a:ea typeface="+mn-lt"/>
                <a:cs typeface="+mn-lt"/>
              </a:rPr>
              <a:t> </a:t>
            </a:r>
            <a:r>
              <a:rPr lang="it-IT" err="1">
                <a:ea typeface="+mn-lt"/>
                <a:cs typeface="+mn-lt"/>
              </a:rPr>
              <a:t>called</a:t>
            </a:r>
            <a:r>
              <a:rPr lang="it-IT">
                <a:ea typeface="+mn-lt"/>
                <a:cs typeface="+mn-lt"/>
              </a:rPr>
              <a:t> </a:t>
            </a:r>
            <a:r>
              <a:rPr lang="it-IT" b="1" i="1">
                <a:ea typeface="+mn-lt"/>
                <a:cs typeface="+mn-lt"/>
              </a:rPr>
              <a:t>skip connection</a:t>
            </a:r>
            <a:r>
              <a:rPr lang="it-IT">
                <a:ea typeface="+mn-lt"/>
                <a:cs typeface="+mn-lt"/>
              </a:rPr>
              <a:t> and </a:t>
            </a:r>
            <a:r>
              <a:rPr lang="it-IT" err="1">
                <a:ea typeface="+mn-lt"/>
                <a:cs typeface="+mn-lt"/>
              </a:rPr>
              <a:t>it</a:t>
            </a:r>
            <a:r>
              <a:rPr lang="it-IT">
                <a:ea typeface="+mn-lt"/>
                <a:cs typeface="+mn-lt"/>
              </a:rPr>
              <a:t> </a:t>
            </a:r>
            <a:r>
              <a:rPr lang="it-IT" err="1">
                <a:ea typeface="+mn-lt"/>
                <a:cs typeface="+mn-lt"/>
              </a:rPr>
              <a:t>is</a:t>
            </a:r>
            <a:r>
              <a:rPr lang="it-IT">
                <a:ea typeface="+mn-lt"/>
                <a:cs typeface="+mn-lt"/>
              </a:rPr>
              <a:t> </a:t>
            </a:r>
            <a:r>
              <a:rPr lang="it-IT" err="1">
                <a:ea typeface="+mn-lt"/>
                <a:cs typeface="+mn-lt"/>
              </a:rPr>
              <a:t>added</a:t>
            </a:r>
            <a:r>
              <a:rPr lang="it-IT">
                <a:ea typeface="+mn-lt"/>
                <a:cs typeface="+mn-lt"/>
              </a:rPr>
              <a:t>  </a:t>
            </a:r>
            <a:r>
              <a:rPr lang="it-IT" err="1">
                <a:ea typeface="+mn-lt"/>
                <a:cs typeface="+mn-lt"/>
              </a:rPr>
              <a:t>directly</a:t>
            </a:r>
            <a:r>
              <a:rPr lang="it-IT">
                <a:ea typeface="+mn-lt"/>
                <a:cs typeface="+mn-lt"/>
              </a:rPr>
              <a:t> to the </a:t>
            </a:r>
            <a:r>
              <a:rPr lang="it-IT" err="1">
                <a:ea typeface="+mn-lt"/>
                <a:cs typeface="+mn-lt"/>
              </a:rPr>
              <a:t>block's</a:t>
            </a:r>
            <a:r>
              <a:rPr lang="it-IT">
                <a:ea typeface="+mn-lt"/>
                <a:cs typeface="+mn-lt"/>
              </a:rPr>
              <a:t> output</a:t>
            </a:r>
          </a:p>
          <a:p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>
                <a:cs typeface="Poppins"/>
              </a:rPr>
              <a:t>Mitigate the "</a:t>
            </a:r>
            <a:r>
              <a:rPr lang="it-IT" i="1" err="1">
                <a:cs typeface="Poppins"/>
              </a:rPr>
              <a:t>disappearance</a:t>
            </a:r>
            <a:r>
              <a:rPr lang="it-IT" i="1">
                <a:cs typeface="Poppins"/>
              </a:rPr>
              <a:t>/ </a:t>
            </a:r>
            <a:r>
              <a:rPr lang="it-IT" i="1" err="1">
                <a:cs typeface="Poppins"/>
              </a:rPr>
              <a:t>exploiding</a:t>
            </a:r>
            <a:r>
              <a:rPr lang="it-IT" i="1">
                <a:cs typeface="Poppins"/>
              </a:rPr>
              <a:t> of the </a:t>
            </a:r>
            <a:r>
              <a:rPr lang="it-IT" i="1" err="1">
                <a:cs typeface="Poppins"/>
              </a:rPr>
              <a:t>gradient</a:t>
            </a:r>
            <a:r>
              <a:rPr lang="it-IT" i="1">
                <a:cs typeface="Poppins"/>
              </a:rPr>
              <a:t> </a:t>
            </a:r>
            <a:r>
              <a:rPr lang="it-IT">
                <a:cs typeface="Poppins"/>
              </a:rPr>
              <a:t>" </a:t>
            </a:r>
            <a:r>
              <a:rPr lang="it-IT" err="1">
                <a:cs typeface="Poppins"/>
              </a:rPr>
              <a:t>problem</a:t>
            </a:r>
            <a:endParaRPr lang="it-IT">
              <a:cs typeface="Poppins"/>
            </a:endParaRPr>
          </a:p>
          <a:p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 err="1">
                <a:cs typeface="Poppins"/>
              </a:rPr>
              <a:t>Allow</a:t>
            </a:r>
            <a:r>
              <a:rPr lang="it-IT">
                <a:cs typeface="Poppins"/>
              </a:rPr>
              <a:t> to </a:t>
            </a:r>
            <a:r>
              <a:rPr lang="it-IT" err="1">
                <a:cs typeface="Poppins"/>
              </a:rPr>
              <a:t>learn</a:t>
            </a:r>
            <a:r>
              <a:rPr lang="it-IT">
                <a:cs typeface="Poppins"/>
              </a:rPr>
              <a:t> the </a:t>
            </a:r>
            <a:r>
              <a:rPr lang="it-IT" err="1">
                <a:cs typeface="Poppins"/>
              </a:rPr>
              <a:t>identity</a:t>
            </a: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Performance </a:t>
            </a:r>
            <a:r>
              <a:rPr lang="it-IT" err="1">
                <a:ea typeface="+mn-lt"/>
                <a:cs typeface="+mn-lt"/>
              </a:rPr>
              <a:t>improvement</a:t>
            </a:r>
            <a:endParaRPr lang="it-IT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endParaRPr lang="it-IT">
              <a:cs typeface="Poppins"/>
            </a:endParaRPr>
          </a:p>
        </p:txBody>
      </p:sp>
      <p:sp>
        <p:nvSpPr>
          <p:cNvPr id="4" name="Segnaposto testo 6">
            <a:extLst>
              <a:ext uri="{FF2B5EF4-FFF2-40B4-BE49-F238E27FC236}">
                <a16:creationId xmlns:a16="http://schemas.microsoft.com/office/drawing/2014/main" id="{38328097-2DBE-F99B-22C8-3F9DCBB80DF9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16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5C1BC54-7BB5-84A7-4E8A-CF454B333261}"/>
              </a:ext>
            </a:extLst>
          </p:cNvPr>
          <p:cNvSpPr txBox="1">
            <a:spLocks/>
          </p:cNvSpPr>
          <p:nvPr/>
        </p:nvSpPr>
        <p:spPr>
          <a:xfrm>
            <a:off x="207671" y="311704"/>
            <a:ext cx="11188700" cy="8740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>
                <a:cs typeface="Poppins Medium"/>
              </a:rPr>
              <a:t>Feature </a:t>
            </a:r>
            <a:r>
              <a:rPr lang="it-IT" sz="4000" err="1">
                <a:cs typeface="Poppins Medium"/>
              </a:rPr>
              <a:t>extraction</a:t>
            </a:r>
            <a:r>
              <a:rPr lang="it-IT" sz="4000">
                <a:cs typeface="Poppins Medium"/>
              </a:rPr>
              <a:t> - </a:t>
            </a:r>
            <a:r>
              <a:rPr lang="it-IT" sz="4000" b="1">
                <a:cs typeface="Poppins Medium"/>
              </a:rPr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261653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9FDF1C71-0418-24E1-A3EA-974B5C456113}"/>
              </a:ext>
            </a:extLst>
          </p:cNvPr>
          <p:cNvSpPr txBox="1">
            <a:spLocks/>
          </p:cNvSpPr>
          <p:nvPr/>
        </p:nvSpPr>
        <p:spPr>
          <a:xfrm>
            <a:off x="264115" y="467547"/>
            <a:ext cx="11676550" cy="65146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err="1">
                <a:ea typeface="+mj-lt"/>
                <a:cs typeface="+mj-lt"/>
              </a:rPr>
              <a:t>Nonlinear</a:t>
            </a:r>
            <a:r>
              <a:rPr lang="it-IT" sz="4000" b="1">
                <a:ea typeface="+mj-lt"/>
                <a:cs typeface="+mj-lt"/>
              </a:rPr>
              <a:t> </a:t>
            </a:r>
            <a:r>
              <a:rPr lang="it-IT" sz="4000" b="1" err="1">
                <a:ea typeface="+mj-lt"/>
                <a:cs typeface="+mj-lt"/>
              </a:rPr>
              <a:t>dimensionality</a:t>
            </a:r>
            <a:r>
              <a:rPr lang="it-IT" sz="4000" b="1">
                <a:ea typeface="+mj-lt"/>
                <a:cs typeface="+mj-lt"/>
              </a:rPr>
              <a:t> </a:t>
            </a:r>
            <a:r>
              <a:rPr lang="it-IT" sz="4000" b="1" err="1">
                <a:ea typeface="+mj-lt"/>
                <a:cs typeface="+mj-lt"/>
              </a:rPr>
              <a:t>reduction</a:t>
            </a:r>
            <a:endParaRPr lang="it-IT" sz="4000" b="1">
              <a:ea typeface="+mj-lt"/>
              <a:cs typeface="+mj-lt"/>
            </a:endParaRPr>
          </a:p>
        </p:txBody>
      </p:sp>
      <p:graphicFrame>
        <p:nvGraphicFramePr>
          <p:cNvPr id="20" name="CasellaDiTesto 7">
            <a:extLst>
              <a:ext uri="{FF2B5EF4-FFF2-40B4-BE49-F238E27FC236}">
                <a16:creationId xmlns:a16="http://schemas.microsoft.com/office/drawing/2014/main" id="{4B2DC5AE-829C-35D0-5F71-6ED3E1C4D8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4725542"/>
              </p:ext>
            </p:extLst>
          </p:nvPr>
        </p:nvGraphicFramePr>
        <p:xfrm>
          <a:off x="523523" y="2808272"/>
          <a:ext cx="11150266" cy="280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0DC3343D-E9B9-966B-AD57-C0D37CC63602}"/>
              </a:ext>
            </a:extLst>
          </p:cNvPr>
          <p:cNvSpPr txBox="1"/>
          <p:nvPr/>
        </p:nvSpPr>
        <p:spPr>
          <a:xfrm>
            <a:off x="1175818" y="1554941"/>
            <a:ext cx="98669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cs typeface="Poppins"/>
              </a:rPr>
              <a:t>Goal</a:t>
            </a:r>
            <a:r>
              <a:rPr lang="it-IT">
                <a:cs typeface="Poppins"/>
              </a:rPr>
              <a:t>: </a:t>
            </a:r>
            <a:r>
              <a:rPr lang="it-IT" err="1">
                <a:ea typeface="+mn-lt"/>
                <a:cs typeface="+mn-lt"/>
              </a:rPr>
              <a:t>discover</a:t>
            </a:r>
            <a:r>
              <a:rPr lang="it-IT">
                <a:ea typeface="+mn-lt"/>
                <a:cs typeface="+mn-lt"/>
              </a:rPr>
              <a:t> the </a:t>
            </a:r>
            <a:r>
              <a:rPr lang="it-IT" err="1">
                <a:ea typeface="+mn-lt"/>
                <a:cs typeface="+mn-lt"/>
              </a:rPr>
              <a:t>underlying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structure</a:t>
            </a:r>
            <a:r>
              <a:rPr lang="it-IT">
                <a:ea typeface="+mn-lt"/>
                <a:cs typeface="+mn-lt"/>
              </a:rPr>
              <a:t>, or </a:t>
            </a:r>
            <a:r>
              <a:rPr lang="it-IT" err="1">
                <a:ea typeface="+mn-lt"/>
                <a:cs typeface="+mn-lt"/>
              </a:rPr>
              <a:t>manifold</a:t>
            </a:r>
            <a:r>
              <a:rPr lang="it-IT">
                <a:ea typeface="+mn-lt"/>
                <a:cs typeface="+mn-lt"/>
              </a:rPr>
              <a:t>, of the data and </a:t>
            </a:r>
            <a:r>
              <a:rPr lang="it-IT" err="1">
                <a:ea typeface="+mn-lt"/>
                <a:cs typeface="+mn-lt"/>
              </a:rPr>
              <a:t>represent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it</a:t>
            </a:r>
            <a:r>
              <a:rPr lang="it-IT">
                <a:ea typeface="+mn-lt"/>
                <a:cs typeface="+mn-lt"/>
              </a:rPr>
              <a:t> in a </a:t>
            </a:r>
            <a:r>
              <a:rPr lang="it-IT" err="1">
                <a:ea typeface="+mn-lt"/>
                <a:cs typeface="+mn-lt"/>
              </a:rPr>
              <a:t>lower-dimensional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space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while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preserving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important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relationships</a:t>
            </a:r>
            <a:r>
              <a:rPr lang="it-IT">
                <a:ea typeface="+mn-lt"/>
                <a:cs typeface="+mn-lt"/>
              </a:rPr>
              <a:t> and patterns</a:t>
            </a:r>
            <a:endParaRPr lang="it-IT"/>
          </a:p>
        </p:txBody>
      </p:sp>
      <p:sp>
        <p:nvSpPr>
          <p:cNvPr id="19" name="Segnaposto testo 6">
            <a:extLst>
              <a:ext uri="{FF2B5EF4-FFF2-40B4-BE49-F238E27FC236}">
                <a16:creationId xmlns:a16="http://schemas.microsoft.com/office/drawing/2014/main" id="{1FADE549-90C6-546E-5ACF-7CE5B4B8F688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17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71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bianco&#10;&#10;Descrizione generata automaticamente">
            <a:extLst>
              <a:ext uri="{FF2B5EF4-FFF2-40B4-BE49-F238E27FC236}">
                <a16:creationId xmlns:a16="http://schemas.microsoft.com/office/drawing/2014/main" id="{2EF3D3F8-28F4-008B-1247-FA3DFC3D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50" y="4223073"/>
            <a:ext cx="8046876" cy="1992078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7F76326D-8B33-50DD-49D4-5E89F1C0ADAC}"/>
              </a:ext>
            </a:extLst>
          </p:cNvPr>
          <p:cNvSpPr txBox="1">
            <a:spLocks/>
          </p:cNvSpPr>
          <p:nvPr/>
        </p:nvSpPr>
        <p:spPr>
          <a:xfrm>
            <a:off x="264115" y="467547"/>
            <a:ext cx="11676550" cy="65146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>
                <a:ea typeface="+mj-lt"/>
                <a:cs typeface="+mj-lt"/>
              </a:rPr>
              <a:t>Clustering (I)</a:t>
            </a:r>
            <a:endParaRPr lang="it-IT" sz="4000">
              <a:cs typeface="Poppins Medium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CD4E38-395E-76D5-70BA-7E405D2426FB}"/>
              </a:ext>
            </a:extLst>
          </p:cNvPr>
          <p:cNvSpPr txBox="1"/>
          <p:nvPr/>
        </p:nvSpPr>
        <p:spPr>
          <a:xfrm>
            <a:off x="558114" y="1353135"/>
            <a:ext cx="79834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cs typeface="Poppins"/>
              </a:rPr>
              <a:t>Goal</a:t>
            </a:r>
            <a:r>
              <a:rPr lang="it-IT">
                <a:cs typeface="Poppins"/>
              </a:rPr>
              <a:t>: </a:t>
            </a:r>
            <a:r>
              <a:rPr lang="it-IT" err="1">
                <a:ea typeface="+mn-lt"/>
                <a:cs typeface="+mn-lt"/>
              </a:rPr>
              <a:t>Classify</a:t>
            </a:r>
            <a:r>
              <a:rPr lang="it-IT">
                <a:ea typeface="+mn-lt"/>
                <a:cs typeface="+mn-lt"/>
              </a:rPr>
              <a:t> glomeruli </a:t>
            </a:r>
            <a:r>
              <a:rPr lang="it-IT" err="1">
                <a:ea typeface="+mn-lt"/>
                <a:cs typeface="+mn-lt"/>
              </a:rPr>
              <a:t>based</a:t>
            </a:r>
            <a:r>
              <a:rPr lang="it-IT">
                <a:ea typeface="+mn-lt"/>
                <a:cs typeface="+mn-lt"/>
              </a:rPr>
              <a:t> on </a:t>
            </a:r>
            <a:r>
              <a:rPr lang="it-IT" err="1">
                <a:ea typeface="+mn-lt"/>
                <a:cs typeface="+mn-lt"/>
              </a:rPr>
              <a:t>their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respective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sclerosis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statuses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870BDA-8656-E095-77BB-32345798FD74}"/>
              </a:ext>
            </a:extLst>
          </p:cNvPr>
          <p:cNvSpPr txBox="1"/>
          <p:nvPr/>
        </p:nvSpPr>
        <p:spPr>
          <a:xfrm>
            <a:off x="559154" y="1923440"/>
            <a:ext cx="6042555" cy="3000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it-IT" b="1">
                <a:cs typeface="Poppins"/>
              </a:rPr>
              <a:t>K-MEANS</a:t>
            </a:r>
            <a:endParaRPr lang="it-IT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err="1">
                <a:ea typeface="+mn-lt"/>
                <a:cs typeface="+mn-lt"/>
              </a:rPr>
              <a:t>Partitional</a:t>
            </a:r>
            <a:r>
              <a:rPr lang="it-IT">
                <a:ea typeface="+mn-lt"/>
                <a:cs typeface="+mn-lt"/>
              </a:rPr>
              <a:t> clustering </a:t>
            </a:r>
            <a:r>
              <a:rPr lang="it-IT" err="1">
                <a:ea typeface="+mn-lt"/>
                <a:cs typeface="+mn-lt"/>
              </a:rPr>
              <a:t>approach</a:t>
            </a:r>
            <a:endParaRPr lang="it-IT" err="1">
              <a:cs typeface="Poppins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err="1">
                <a:ea typeface="+mn-lt"/>
                <a:cs typeface="+mn-lt"/>
              </a:rPr>
              <a:t>Number</a:t>
            </a:r>
            <a:r>
              <a:rPr lang="it-IT">
                <a:ea typeface="+mn-lt"/>
                <a:cs typeface="+mn-lt"/>
              </a:rPr>
              <a:t> of clusters, K, must be </a:t>
            </a:r>
            <a:r>
              <a:rPr lang="it-IT" err="1">
                <a:ea typeface="+mn-lt"/>
                <a:cs typeface="+mn-lt"/>
              </a:rPr>
              <a:t>specified</a:t>
            </a:r>
            <a:endParaRPr lang="it-IT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err="1">
                <a:ea typeface="+mn-lt"/>
                <a:cs typeface="+mn-lt"/>
              </a:rPr>
              <a:t>Partitions</a:t>
            </a:r>
            <a:r>
              <a:rPr lang="it-IT">
                <a:ea typeface="+mn-lt"/>
                <a:cs typeface="+mn-lt"/>
              </a:rPr>
              <a:t> a set of data points </a:t>
            </a:r>
            <a:r>
              <a:rPr lang="it-IT" err="1">
                <a:ea typeface="+mn-lt"/>
                <a:cs typeface="+mn-lt"/>
              </a:rPr>
              <a:t>into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homogeneous</a:t>
            </a:r>
            <a:r>
              <a:rPr lang="it-IT">
                <a:ea typeface="+mn-lt"/>
                <a:cs typeface="+mn-lt"/>
              </a:rPr>
              <a:t> groups (clusters) </a:t>
            </a:r>
            <a:r>
              <a:rPr lang="it-IT" err="1">
                <a:ea typeface="+mn-lt"/>
                <a:cs typeface="+mn-lt"/>
              </a:rPr>
              <a:t>based</a:t>
            </a:r>
            <a:r>
              <a:rPr lang="it-IT">
                <a:ea typeface="+mn-lt"/>
                <a:cs typeface="+mn-lt"/>
              </a:rPr>
              <a:t> on </a:t>
            </a:r>
            <a:r>
              <a:rPr lang="it-IT" err="1">
                <a:ea typeface="+mn-lt"/>
                <a:cs typeface="+mn-lt"/>
              </a:rPr>
              <a:t>their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similarity</a:t>
            </a:r>
            <a:endParaRPr lang="it-IT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  <a:p>
            <a:pPr>
              <a:buFont typeface="Arial"/>
              <a:buChar char="•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Poppin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5D0F65-AF15-A55C-E8B6-FB4C79A1FA29}"/>
              </a:ext>
            </a:extLst>
          </p:cNvPr>
          <p:cNvSpPr txBox="1"/>
          <p:nvPr/>
        </p:nvSpPr>
        <p:spPr>
          <a:xfrm>
            <a:off x="7185240" y="2417584"/>
            <a:ext cx="4776096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Arial"/>
                <a:cs typeface="Arial"/>
              </a:rPr>
              <a:t>       </a:t>
            </a:r>
            <a:r>
              <a:rPr lang="it-IT" err="1">
                <a:latin typeface="Arial"/>
                <a:cs typeface="Arial"/>
              </a:rPr>
              <a:t>Complexity</a:t>
            </a:r>
            <a:r>
              <a:rPr lang="it-IT">
                <a:latin typeface="Arial"/>
                <a:cs typeface="Arial"/>
              </a:rPr>
              <a:t>:      O( n * K * i * d ) </a:t>
            </a:r>
            <a:endParaRPr lang="it-IT">
              <a:cs typeface="Poppins"/>
            </a:endParaRPr>
          </a:p>
          <a:p>
            <a:endParaRPr lang="it-IT">
              <a:latin typeface="Arial"/>
              <a:cs typeface="Arial"/>
            </a:endParaRPr>
          </a:p>
          <a:p>
            <a:r>
              <a:rPr lang="it-IT" sz="1600">
                <a:latin typeface="Arial"/>
                <a:cs typeface="Arial"/>
              </a:rPr>
              <a:t>n = </a:t>
            </a:r>
            <a:r>
              <a:rPr lang="it-IT" sz="1600" err="1">
                <a:latin typeface="Arial"/>
                <a:cs typeface="Arial"/>
              </a:rPr>
              <a:t>number</a:t>
            </a:r>
            <a:r>
              <a:rPr lang="it-IT" sz="1600">
                <a:latin typeface="Arial"/>
                <a:cs typeface="Arial"/>
              </a:rPr>
              <a:t> of points, K = </a:t>
            </a:r>
            <a:r>
              <a:rPr lang="it-IT" sz="1600" err="1">
                <a:latin typeface="Arial"/>
                <a:cs typeface="Arial"/>
              </a:rPr>
              <a:t>number</a:t>
            </a:r>
            <a:r>
              <a:rPr lang="it-IT" sz="1600">
                <a:latin typeface="Arial"/>
                <a:cs typeface="Arial"/>
              </a:rPr>
              <a:t> of clusters,</a:t>
            </a:r>
            <a:endParaRPr lang="it-IT" sz="1600">
              <a:cs typeface="Poppins"/>
            </a:endParaRPr>
          </a:p>
          <a:p>
            <a:r>
              <a:rPr lang="it-IT" sz="1600">
                <a:latin typeface="Arial"/>
                <a:cs typeface="Arial"/>
              </a:rPr>
              <a:t>i = </a:t>
            </a:r>
            <a:r>
              <a:rPr lang="it-IT" sz="1600" err="1">
                <a:latin typeface="Arial"/>
                <a:cs typeface="Arial"/>
              </a:rPr>
              <a:t>number</a:t>
            </a:r>
            <a:r>
              <a:rPr lang="it-IT" sz="1600">
                <a:latin typeface="Arial"/>
                <a:cs typeface="Arial"/>
              </a:rPr>
              <a:t> of </a:t>
            </a:r>
            <a:r>
              <a:rPr lang="it-IT" sz="1600" err="1">
                <a:latin typeface="Arial"/>
                <a:cs typeface="Arial"/>
              </a:rPr>
              <a:t>iterations</a:t>
            </a:r>
            <a:r>
              <a:rPr lang="it-IT" sz="1600">
                <a:latin typeface="Arial"/>
                <a:cs typeface="Arial"/>
              </a:rPr>
              <a:t>, d = </a:t>
            </a:r>
            <a:r>
              <a:rPr lang="it-IT" sz="1600" err="1">
                <a:latin typeface="Arial"/>
                <a:cs typeface="Arial"/>
              </a:rPr>
              <a:t>number</a:t>
            </a:r>
            <a:r>
              <a:rPr lang="it-IT" sz="1600">
                <a:latin typeface="Arial"/>
                <a:cs typeface="Arial"/>
              </a:rPr>
              <a:t> of </a:t>
            </a:r>
            <a:r>
              <a:rPr lang="it-IT" sz="1600" err="1">
                <a:latin typeface="Arial"/>
                <a:cs typeface="Arial"/>
              </a:rPr>
              <a:t>attributes</a:t>
            </a:r>
            <a:endParaRPr lang="it-IT" sz="1600">
              <a:cs typeface="Poppins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5841E93-E754-D5D1-215E-28B32E7D0002}"/>
              </a:ext>
            </a:extLst>
          </p:cNvPr>
          <p:cNvSpPr/>
          <p:nvPr/>
        </p:nvSpPr>
        <p:spPr bwMode="auto">
          <a:xfrm>
            <a:off x="7360488" y="2278092"/>
            <a:ext cx="3933646" cy="641231"/>
          </a:xfrm>
          <a:prstGeom prst="roundRect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E5F533EB-231C-EC12-47DD-F61086AFFA18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62871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0D5F82-B458-ED05-1905-C075AC830D0E}"/>
              </a:ext>
            </a:extLst>
          </p:cNvPr>
          <p:cNvSpPr txBox="1">
            <a:spLocks/>
          </p:cNvSpPr>
          <p:nvPr/>
        </p:nvSpPr>
        <p:spPr>
          <a:xfrm>
            <a:off x="362194" y="3768504"/>
            <a:ext cx="3920095" cy="12148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t-IT" sz="2000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C7B23E74-29AD-AE86-60D1-BA28DCE9E040}"/>
              </a:ext>
            </a:extLst>
          </p:cNvPr>
          <p:cNvSpPr txBox="1">
            <a:spLocks/>
          </p:cNvSpPr>
          <p:nvPr/>
        </p:nvSpPr>
        <p:spPr>
          <a:xfrm>
            <a:off x="362194" y="1673148"/>
            <a:ext cx="8453455" cy="338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har char="•"/>
            </a:pPr>
            <a:r>
              <a:rPr lang="it-IT" sz="1800" b="1" dirty="0">
                <a:cs typeface="Poppins"/>
              </a:rPr>
              <a:t>Glomeruli:</a:t>
            </a:r>
            <a:r>
              <a:rPr lang="it-IT" sz="1800" dirty="0">
                <a:cs typeface="Poppins"/>
              </a:rPr>
              <a:t> clusters of </a:t>
            </a:r>
            <a:r>
              <a:rPr lang="it-IT" sz="1800" dirty="0" err="1">
                <a:cs typeface="Poppins"/>
              </a:rPr>
              <a:t>capillares</a:t>
            </a:r>
            <a:r>
              <a:rPr lang="it-IT" sz="1800" dirty="0">
                <a:cs typeface="Poppins"/>
              </a:rPr>
              <a:t> </a:t>
            </a:r>
            <a:r>
              <a:rPr lang="it-IT" sz="1800" dirty="0" err="1">
                <a:cs typeface="Poppins"/>
              </a:rPr>
              <a:t>located</a:t>
            </a:r>
            <a:r>
              <a:rPr lang="it-IT" sz="1800" dirty="0">
                <a:cs typeface="Poppins"/>
              </a:rPr>
              <a:t> in the </a:t>
            </a:r>
            <a:r>
              <a:rPr lang="it-IT" sz="1800" dirty="0" err="1">
                <a:cs typeface="Poppins"/>
              </a:rPr>
              <a:t>kidneys</a:t>
            </a:r>
            <a:r>
              <a:rPr lang="it-IT" sz="1800" dirty="0">
                <a:cs typeface="Poppins"/>
              </a:rPr>
              <a:t> </a:t>
            </a:r>
          </a:p>
          <a:p>
            <a:pPr marL="800100" lvl="1" indent="-342900" algn="just">
              <a:buFont typeface="Wingdings" panose="020B0604020202020204" pitchFamily="34" charset="0"/>
              <a:buChar char="Ø"/>
            </a:pPr>
            <a:r>
              <a:rPr lang="it-IT" sz="1800" dirty="0">
                <a:cs typeface="Poppins"/>
              </a:rPr>
              <a:t>First filtering step --&gt; balance of </a:t>
            </a:r>
            <a:r>
              <a:rPr lang="it-IT" sz="1800" b="1" dirty="0">
                <a:cs typeface="Poppins"/>
              </a:rPr>
              <a:t>body </a:t>
            </a:r>
            <a:r>
              <a:rPr lang="it-IT" sz="1800" b="1" dirty="0" err="1">
                <a:cs typeface="Poppins"/>
              </a:rPr>
              <a:t>fluids</a:t>
            </a:r>
            <a:r>
              <a:rPr lang="it-IT" sz="1800" dirty="0">
                <a:cs typeface="Poppins"/>
              </a:rPr>
              <a:t> and </a:t>
            </a:r>
            <a:r>
              <a:rPr lang="it-IT" sz="1800" b="1" dirty="0" err="1">
                <a:cs typeface="Poppins"/>
              </a:rPr>
              <a:t>removal</a:t>
            </a:r>
            <a:r>
              <a:rPr lang="it-IT" sz="1800" b="1" dirty="0">
                <a:cs typeface="Poppins"/>
              </a:rPr>
              <a:t> of </a:t>
            </a:r>
            <a:r>
              <a:rPr lang="it-IT" sz="1800" b="1" dirty="0" err="1">
                <a:cs typeface="Poppins"/>
              </a:rPr>
              <a:t>waste</a:t>
            </a:r>
            <a:r>
              <a:rPr lang="it-IT" sz="1800" b="1" dirty="0">
                <a:cs typeface="Poppins"/>
              </a:rPr>
              <a:t> </a:t>
            </a:r>
          </a:p>
          <a:p>
            <a:pPr lvl="1" algn="just"/>
            <a:endParaRPr lang="it-IT" sz="1800" b="1" dirty="0">
              <a:cs typeface="Poppin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b="1" dirty="0" err="1">
                <a:cs typeface="Poppins"/>
              </a:rPr>
              <a:t>Glomeruloslerosis</a:t>
            </a:r>
            <a:r>
              <a:rPr lang="it-IT" sz="1800" b="1" dirty="0">
                <a:cs typeface="Poppins"/>
              </a:rPr>
              <a:t>:</a:t>
            </a:r>
            <a:r>
              <a:rPr lang="it-IT" sz="1800" dirty="0">
                <a:cs typeface="Poppins"/>
              </a:rPr>
              <a:t> </a:t>
            </a:r>
            <a:r>
              <a:rPr lang="it-IT" sz="1800" dirty="0" err="1">
                <a:cs typeface="Poppins"/>
              </a:rPr>
              <a:t>condition</a:t>
            </a:r>
            <a:r>
              <a:rPr lang="it-IT" sz="1800" dirty="0">
                <a:cs typeface="Poppins"/>
              </a:rPr>
              <a:t> in </a:t>
            </a:r>
            <a:r>
              <a:rPr lang="it-IT" sz="1800" dirty="0" err="1">
                <a:cs typeface="Poppins"/>
              </a:rPr>
              <a:t>which</a:t>
            </a:r>
            <a:r>
              <a:rPr lang="it-IT" sz="1800" dirty="0">
                <a:cs typeface="Poppins"/>
              </a:rPr>
              <a:t> the </a:t>
            </a:r>
            <a:r>
              <a:rPr lang="it-IT" sz="1800" dirty="0" err="1">
                <a:cs typeface="Poppins"/>
              </a:rPr>
              <a:t>glomerulus</a:t>
            </a:r>
            <a:r>
              <a:rPr lang="it-IT" sz="1800" dirty="0">
                <a:cs typeface="Poppins"/>
              </a:rPr>
              <a:t> </a:t>
            </a:r>
            <a:r>
              <a:rPr lang="it-IT" sz="1800" dirty="0" err="1">
                <a:cs typeface="Poppins"/>
              </a:rPr>
              <a:t>is</a:t>
            </a:r>
            <a:r>
              <a:rPr lang="it-IT" sz="1800" dirty="0">
                <a:cs typeface="Poppins"/>
              </a:rPr>
              <a:t> </a:t>
            </a:r>
            <a:r>
              <a:rPr lang="it-IT" sz="1800" b="1" dirty="0" err="1">
                <a:cs typeface="Poppins"/>
              </a:rPr>
              <a:t>injured</a:t>
            </a:r>
            <a:r>
              <a:rPr lang="it-IT" sz="1800" dirty="0">
                <a:cs typeface="Poppins"/>
              </a:rPr>
              <a:t> and </a:t>
            </a:r>
            <a:r>
              <a:rPr lang="it-IT" sz="1800" b="1" dirty="0" err="1">
                <a:cs typeface="Poppins"/>
              </a:rPr>
              <a:t>scarred</a:t>
            </a:r>
            <a:endParaRPr lang="it-IT" sz="1800" b="1" dirty="0">
              <a:cs typeface="Poppins"/>
            </a:endParaRPr>
          </a:p>
          <a:p>
            <a:pPr algn="just"/>
            <a:endParaRPr lang="it-IT" sz="1800" b="1" dirty="0">
              <a:cs typeface="Poppin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b="1" dirty="0" err="1">
                <a:cs typeface="Poppins"/>
              </a:rPr>
              <a:t>Identification</a:t>
            </a:r>
            <a:r>
              <a:rPr lang="it-IT" sz="1800" b="1" dirty="0">
                <a:cs typeface="Poppins"/>
              </a:rPr>
              <a:t> </a:t>
            </a:r>
            <a:r>
              <a:rPr lang="it-IT" sz="1800" dirty="0">
                <a:cs typeface="Poppins"/>
              </a:rPr>
              <a:t>and </a:t>
            </a:r>
            <a:r>
              <a:rPr lang="it-IT" sz="1800" b="1" dirty="0" err="1">
                <a:cs typeface="Poppins"/>
              </a:rPr>
              <a:t>quantification</a:t>
            </a:r>
            <a:r>
              <a:rPr lang="it-IT" sz="1800" b="1" dirty="0">
                <a:cs typeface="Poppins"/>
              </a:rPr>
              <a:t> </a:t>
            </a:r>
            <a:r>
              <a:rPr lang="it-IT" sz="1800" dirty="0">
                <a:cs typeface="Poppins"/>
              </a:rPr>
              <a:t>of the </a:t>
            </a:r>
            <a:r>
              <a:rPr lang="it-IT" sz="1800" dirty="0" err="1">
                <a:cs typeface="Poppins"/>
              </a:rPr>
              <a:t>sclerosed</a:t>
            </a:r>
            <a:r>
              <a:rPr lang="it-IT" sz="1800" dirty="0">
                <a:cs typeface="Poppins"/>
              </a:rPr>
              <a:t> glomeruli</a:t>
            </a:r>
          </a:p>
          <a:p>
            <a:pPr marL="800100" lvl="1" indent="-342900" algn="just">
              <a:buFont typeface="Wingdings" panose="020B0604020202020204" pitchFamily="34" charset="0"/>
              <a:buChar char="Ø"/>
            </a:pPr>
            <a:r>
              <a:rPr lang="it-IT" sz="1800" dirty="0" err="1">
                <a:cs typeface="Poppins"/>
              </a:rPr>
              <a:t>Diagnosis</a:t>
            </a:r>
            <a:r>
              <a:rPr lang="it-IT" sz="1800" dirty="0">
                <a:cs typeface="Poppins"/>
              </a:rPr>
              <a:t> of the </a:t>
            </a:r>
            <a:r>
              <a:rPr lang="it-IT" sz="1800" dirty="0" err="1">
                <a:cs typeface="Poppins"/>
              </a:rPr>
              <a:t>patient's</a:t>
            </a:r>
            <a:r>
              <a:rPr lang="it-IT" sz="1800" dirty="0">
                <a:cs typeface="Poppins"/>
              </a:rPr>
              <a:t> </a:t>
            </a:r>
            <a:r>
              <a:rPr lang="it-IT" sz="1800" dirty="0" err="1">
                <a:cs typeface="Poppins"/>
              </a:rPr>
              <a:t>pathology</a:t>
            </a:r>
            <a:r>
              <a:rPr lang="it-IT" sz="1800" dirty="0">
                <a:cs typeface="Poppins"/>
              </a:rPr>
              <a:t> </a:t>
            </a:r>
          </a:p>
          <a:p>
            <a:pPr marL="800100" lvl="1" indent="-342900" algn="just">
              <a:buFont typeface="Wingdings" panose="020B0604020202020204" pitchFamily="34" charset="0"/>
              <a:buChar char="Ø"/>
            </a:pPr>
            <a:r>
              <a:rPr lang="it-IT" sz="1800" b="1" dirty="0" err="1">
                <a:cs typeface="Poppins"/>
              </a:rPr>
              <a:t>Disadvantages</a:t>
            </a:r>
            <a:r>
              <a:rPr lang="it-IT" sz="1800" dirty="0">
                <a:cs typeface="Poppins"/>
              </a:rPr>
              <a:t>: </a:t>
            </a:r>
            <a:r>
              <a:rPr lang="it-IT" sz="1800" dirty="0" err="1">
                <a:cs typeface="Poppins"/>
              </a:rPr>
              <a:t>tedius</a:t>
            </a:r>
            <a:r>
              <a:rPr lang="it-IT" sz="1800" dirty="0">
                <a:cs typeface="Poppins"/>
              </a:rPr>
              <a:t> and time </a:t>
            </a:r>
            <a:r>
              <a:rPr lang="it-IT" sz="1800" dirty="0" err="1">
                <a:cs typeface="Poppins"/>
              </a:rPr>
              <a:t>consuming</a:t>
            </a:r>
            <a:endParaRPr lang="it-IT" sz="1800" dirty="0">
              <a:cs typeface="Poppins"/>
            </a:endParaRPr>
          </a:p>
          <a:p>
            <a:pPr lvl="1" algn="just"/>
            <a:endParaRPr lang="it-IT" sz="1800" dirty="0">
              <a:cs typeface="Poppins"/>
            </a:endParaRPr>
          </a:p>
          <a:p>
            <a:pPr lvl="1" algn="just"/>
            <a:endParaRPr lang="it-IT" sz="1800" b="1" dirty="0">
              <a:cs typeface="Poppins"/>
            </a:endParaRPr>
          </a:p>
          <a:p>
            <a:pPr marL="342900" indent="-342900" algn="just">
              <a:buFont typeface="Wingdings" panose="020B0604020202020204" pitchFamily="34" charset="0"/>
              <a:buChar char="Ø"/>
            </a:pPr>
            <a:endParaRPr lang="it-IT" sz="2000" dirty="0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Poppins"/>
            </a:endParaRPr>
          </a:p>
          <a:p>
            <a:pPr marL="342900" indent="-342900" algn="just">
              <a:buChar char="•"/>
            </a:pPr>
            <a:endParaRPr lang="it-IT" sz="2000" dirty="0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Poppins"/>
            </a:endParaRPr>
          </a:p>
          <a:p>
            <a:pPr lvl="1" algn="just"/>
            <a:endParaRPr lang="it-IT" sz="1600" dirty="0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Times New Roman"/>
            </a:endParaRPr>
          </a:p>
          <a:p>
            <a:pPr marL="742950" lvl="1" indent="-285750" algn="just">
              <a:buChar char="•"/>
            </a:pPr>
            <a:endParaRPr lang="it-IT" sz="1600" dirty="0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7F975DE6-0DD7-BD72-EC7D-FE7862F63644}"/>
              </a:ext>
            </a:extLst>
          </p:cNvPr>
          <p:cNvSpPr txBox="1">
            <a:spLocks/>
          </p:cNvSpPr>
          <p:nvPr/>
        </p:nvSpPr>
        <p:spPr>
          <a:xfrm>
            <a:off x="257724" y="377991"/>
            <a:ext cx="11676550" cy="6514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+mj-lt"/>
                <a:cs typeface="+mj-lt"/>
              </a:rPr>
              <a:t>Introduction &amp; Background I</a:t>
            </a:r>
            <a:endParaRPr lang="it-IT" b="1">
              <a:cs typeface="Poppins Medium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7477BE-9CBB-B68B-8B46-5C76C3DEE7E8}"/>
              </a:ext>
            </a:extLst>
          </p:cNvPr>
          <p:cNvSpPr txBox="1"/>
          <p:nvPr/>
        </p:nvSpPr>
        <p:spPr>
          <a:xfrm>
            <a:off x="1055473" y="5704702"/>
            <a:ext cx="61989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cs typeface="Poppins"/>
              </a:rPr>
              <a:t>  </a:t>
            </a:r>
          </a:p>
        </p:txBody>
      </p:sp>
      <p:pic>
        <p:nvPicPr>
          <p:cNvPr id="12" name="Immagine 11" descr="Immagine che contiene barriera corallina, muffa&#10;&#10;Descrizione generata automaticamente">
            <a:extLst>
              <a:ext uri="{FF2B5EF4-FFF2-40B4-BE49-F238E27FC236}">
                <a16:creationId xmlns:a16="http://schemas.microsoft.com/office/drawing/2014/main" id="{ADDF265D-EB8D-BFE8-0BAF-4C0B7DB0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798" y="1208775"/>
            <a:ext cx="1656835" cy="1773451"/>
          </a:xfrm>
          <a:prstGeom prst="rect">
            <a:avLst/>
          </a:prstGeom>
        </p:spPr>
      </p:pic>
      <p:pic>
        <p:nvPicPr>
          <p:cNvPr id="13" name="Immagine 12" descr="Immagine che contiene muffa&#10;&#10;Descrizione generata automaticamente">
            <a:extLst>
              <a:ext uri="{FF2B5EF4-FFF2-40B4-BE49-F238E27FC236}">
                <a16:creationId xmlns:a16="http://schemas.microsoft.com/office/drawing/2014/main" id="{C7BB204C-2C4E-BFF2-72DD-BC05E80A6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798" y="3613706"/>
            <a:ext cx="1718620" cy="171063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7D7AAFA-AAA7-F76A-D821-0AA320160F03}"/>
              </a:ext>
            </a:extLst>
          </p:cNvPr>
          <p:cNvSpPr txBox="1"/>
          <p:nvPr/>
        </p:nvSpPr>
        <p:spPr>
          <a:xfrm>
            <a:off x="9308757" y="2991364"/>
            <a:ext cx="18226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cs typeface="Poppins"/>
              </a:rPr>
              <a:t>NORMAL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AE3C67-D43B-813A-49A5-A8CBDFA7F968}"/>
              </a:ext>
            </a:extLst>
          </p:cNvPr>
          <p:cNvSpPr txBox="1"/>
          <p:nvPr/>
        </p:nvSpPr>
        <p:spPr>
          <a:xfrm>
            <a:off x="9298458" y="5375189"/>
            <a:ext cx="19770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cs typeface="Poppins"/>
              </a:rPr>
              <a:t>SCLEROSED</a:t>
            </a:r>
          </a:p>
        </p:txBody>
      </p:sp>
    </p:spTree>
    <p:extLst>
      <p:ext uri="{BB962C8B-B14F-4D97-AF65-F5344CB8AC3E}">
        <p14:creationId xmlns:p14="http://schemas.microsoft.com/office/powerpoint/2010/main" val="2543592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893B86C4-59D7-0A9A-5FF0-72CC17D882EA}"/>
              </a:ext>
            </a:extLst>
          </p:cNvPr>
          <p:cNvSpPr txBox="1">
            <a:spLocks/>
          </p:cNvSpPr>
          <p:nvPr/>
        </p:nvSpPr>
        <p:spPr>
          <a:xfrm>
            <a:off x="264115" y="467547"/>
            <a:ext cx="11676550" cy="65146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>
                <a:ea typeface="+mj-lt"/>
                <a:cs typeface="+mj-lt"/>
              </a:rPr>
              <a:t>Clustering (II)</a:t>
            </a:r>
            <a:endParaRPr lang="it-IT" sz="4000">
              <a:cs typeface="Poppins Medium"/>
            </a:endParaRPr>
          </a:p>
        </p:txBody>
      </p:sp>
      <p:graphicFrame>
        <p:nvGraphicFramePr>
          <p:cNvPr id="11" name="CasellaDiTesto 5">
            <a:extLst>
              <a:ext uri="{FF2B5EF4-FFF2-40B4-BE49-F238E27FC236}">
                <a16:creationId xmlns:a16="http://schemas.microsoft.com/office/drawing/2014/main" id="{EA151018-B0CC-80D3-534E-95AA19D9B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272130"/>
              </p:ext>
            </p:extLst>
          </p:nvPr>
        </p:nvGraphicFramePr>
        <p:xfrm>
          <a:off x="1365275" y="1201220"/>
          <a:ext cx="9495841" cy="4450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79ADBA6B-E103-59F4-172A-6F7E6D3AE98B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57858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09C78A5-2A49-73C9-0FD3-86B663C94234}"/>
              </a:ext>
            </a:extLst>
          </p:cNvPr>
          <p:cNvSpPr txBox="1">
            <a:spLocks/>
          </p:cNvSpPr>
          <p:nvPr/>
        </p:nvSpPr>
        <p:spPr>
          <a:xfrm>
            <a:off x="264115" y="467547"/>
            <a:ext cx="11676550" cy="65146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>
                <a:ea typeface="+mj-lt"/>
                <a:cs typeface="+mj-lt"/>
              </a:rPr>
              <a:t>Evaluation </a:t>
            </a:r>
            <a:r>
              <a:rPr lang="it-IT" sz="4000" b="1" err="1">
                <a:ea typeface="+mj-lt"/>
                <a:cs typeface="+mj-lt"/>
              </a:rPr>
              <a:t>metrics</a:t>
            </a:r>
            <a:endParaRPr lang="it-IT" sz="4000">
              <a:cs typeface="Poppins Medium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4E32B8-A025-BA68-0508-E55BF588712E}"/>
              </a:ext>
            </a:extLst>
          </p:cNvPr>
          <p:cNvSpPr txBox="1"/>
          <p:nvPr/>
        </p:nvSpPr>
        <p:spPr>
          <a:xfrm>
            <a:off x="399963" y="1969532"/>
            <a:ext cx="5504581" cy="1448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it-IT" b="1">
                <a:cs typeface="Poppins"/>
              </a:rPr>
              <a:t>Goals</a:t>
            </a:r>
            <a:r>
              <a:rPr lang="it-IT">
                <a:cs typeface="Poppins"/>
              </a:rPr>
              <a:t>: </a:t>
            </a:r>
            <a:endParaRPr lang="it-IT">
              <a:ea typeface="+mn-lt"/>
              <a:cs typeface="+mn-lt"/>
            </a:endParaRPr>
          </a:p>
          <a:p>
            <a:pPr marL="285750">
              <a:lnSpc>
                <a:spcPct val="130000"/>
              </a:lnSpc>
              <a:buFont typeface="Arial"/>
              <a:buChar char="•"/>
            </a:pPr>
            <a:r>
              <a:rPr lang="it-IT" sz="1700" err="1">
                <a:ea typeface="+mn-lt"/>
                <a:cs typeface="+mn-lt"/>
              </a:rPr>
              <a:t>Identify</a:t>
            </a:r>
            <a:r>
              <a:rPr lang="it-IT" sz="1700">
                <a:ea typeface="+mn-lt"/>
                <a:cs typeface="+mn-lt"/>
              </a:rPr>
              <a:t> the </a:t>
            </a:r>
            <a:r>
              <a:rPr lang="it-IT" sz="1700" err="1">
                <a:ea typeface="+mn-lt"/>
                <a:cs typeface="+mn-lt"/>
              </a:rPr>
              <a:t>optimal</a:t>
            </a:r>
            <a:r>
              <a:rPr lang="it-IT" sz="1700">
                <a:ea typeface="+mn-lt"/>
                <a:cs typeface="+mn-lt"/>
              </a:rPr>
              <a:t> </a:t>
            </a:r>
            <a:r>
              <a:rPr lang="it-IT" sz="1700" err="1">
                <a:ea typeface="+mn-lt"/>
                <a:cs typeface="+mn-lt"/>
              </a:rPr>
              <a:t>number</a:t>
            </a:r>
            <a:r>
              <a:rPr lang="it-IT" sz="1700">
                <a:ea typeface="+mn-lt"/>
                <a:cs typeface="+mn-lt"/>
              </a:rPr>
              <a:t> of clusters </a:t>
            </a:r>
            <a:r>
              <a:rPr lang="it-IT" sz="1700" i="1">
                <a:ea typeface="+mn-lt"/>
                <a:cs typeface="+mn-lt"/>
              </a:rPr>
              <a:t>k</a:t>
            </a:r>
            <a:endParaRPr lang="it-IT" sz="1700">
              <a:cs typeface="Poppins"/>
            </a:endParaRPr>
          </a:p>
          <a:p>
            <a:pPr marL="285750">
              <a:lnSpc>
                <a:spcPct val="130000"/>
              </a:lnSpc>
              <a:buFont typeface="Arial"/>
              <a:buChar char="•"/>
            </a:pPr>
            <a:r>
              <a:rPr lang="it-IT" sz="1700" err="1">
                <a:ea typeface="+mn-lt"/>
                <a:cs typeface="+mn-lt"/>
              </a:rPr>
              <a:t>Measure</a:t>
            </a:r>
            <a:r>
              <a:rPr lang="it-IT" sz="1700">
                <a:ea typeface="+mn-lt"/>
                <a:cs typeface="+mn-lt"/>
              </a:rPr>
              <a:t> the '</a:t>
            </a:r>
            <a:r>
              <a:rPr lang="it-IT" sz="1700" err="1">
                <a:ea typeface="+mn-lt"/>
                <a:cs typeface="+mn-lt"/>
              </a:rPr>
              <a:t>goodness</a:t>
            </a:r>
            <a:r>
              <a:rPr lang="it-IT" sz="1700">
                <a:ea typeface="+mn-lt"/>
                <a:cs typeface="+mn-lt"/>
              </a:rPr>
              <a:t>' of the clustering</a:t>
            </a:r>
          </a:p>
          <a:p>
            <a:pPr marL="285750">
              <a:lnSpc>
                <a:spcPct val="130000"/>
              </a:lnSpc>
            </a:pPr>
            <a:r>
              <a:rPr lang="it-IT" sz="1700">
                <a:ea typeface="+mn-lt"/>
                <a:cs typeface="+mn-lt"/>
              </a:rPr>
              <a:t> </a:t>
            </a:r>
            <a:r>
              <a:rPr lang="it-IT" sz="1700" err="1">
                <a:ea typeface="+mn-lt"/>
                <a:cs typeface="+mn-lt"/>
              </a:rPr>
              <a:t>structure</a:t>
            </a:r>
            <a:endParaRPr lang="it-IT" sz="1700" err="1">
              <a:cs typeface="Poppi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61530-35BB-C2A1-D8D7-84B764886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32" y="3932806"/>
            <a:ext cx="5496177" cy="2186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44752-20FC-DFF4-0D97-D927BB46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97" y="3940790"/>
            <a:ext cx="5489995" cy="2172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949FD6-E165-15E3-31CB-F792B462B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32" y="1443613"/>
            <a:ext cx="5501497" cy="2167566"/>
          </a:xfrm>
          <a:prstGeom prst="rect">
            <a:avLst/>
          </a:prstGeom>
        </p:spPr>
      </p:pic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59BFA1CC-85AB-2B11-9BAA-0B1923B390A7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28973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modello, Lilac, rosa, carta da regalo&#10;&#10;Descrizione generata automaticamente">
            <a:extLst>
              <a:ext uri="{FF2B5EF4-FFF2-40B4-BE49-F238E27FC236}">
                <a16:creationId xmlns:a16="http://schemas.microsoft.com/office/drawing/2014/main" id="{F7FBF30C-9A22-7260-797B-A34DE997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7" y="73980"/>
            <a:ext cx="2889106" cy="54961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rosa, modello, tessuto, arte&#10;&#10;Descrizione generata automaticamente">
            <a:extLst>
              <a:ext uri="{FF2B5EF4-FFF2-40B4-BE49-F238E27FC236}">
                <a16:creationId xmlns:a16="http://schemas.microsoft.com/office/drawing/2014/main" id="{CD6D0A32-20D7-981E-5B76-33EB3568D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135" y="73981"/>
            <a:ext cx="2903484" cy="5496196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86CC6EA8-0EE4-7036-E902-243BC028DC1F}"/>
              </a:ext>
            </a:extLst>
          </p:cNvPr>
          <p:cNvSpPr txBox="1">
            <a:spLocks/>
          </p:cNvSpPr>
          <p:nvPr/>
        </p:nvSpPr>
        <p:spPr>
          <a:xfrm>
            <a:off x="264115" y="467547"/>
            <a:ext cx="11676550" cy="65146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err="1">
                <a:ea typeface="+mj-lt"/>
                <a:cs typeface="+mj-lt"/>
              </a:rPr>
              <a:t>Results</a:t>
            </a:r>
            <a:endParaRPr lang="it-IT" sz="4000" b="1" err="1">
              <a:cs typeface="Poppins Medium"/>
            </a:endParaRPr>
          </a:p>
        </p:txBody>
      </p: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FC205591-B5F2-0E64-5FFD-34893A6BA594}"/>
              </a:ext>
            </a:extLst>
          </p:cNvPr>
          <p:cNvSpPr txBox="1"/>
          <p:nvPr/>
        </p:nvSpPr>
        <p:spPr>
          <a:xfrm>
            <a:off x="8609564" y="5576970"/>
            <a:ext cx="3578701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>
                <a:ea typeface="+mn-lt"/>
                <a:cs typeface="+mn-lt"/>
              </a:rPr>
              <a:t>Images from K-</a:t>
            </a:r>
            <a:r>
              <a:rPr lang="it-IT" sz="1400" err="1">
                <a:ea typeface="+mn-lt"/>
                <a:cs typeface="+mn-lt"/>
              </a:rPr>
              <a:t>means</a:t>
            </a:r>
            <a:r>
              <a:rPr lang="it-IT" sz="1400">
                <a:ea typeface="+mn-lt"/>
                <a:cs typeface="+mn-lt"/>
              </a:rPr>
              <a:t> (silhouette score) </a:t>
            </a:r>
            <a:r>
              <a:rPr lang="it-IT" sz="1400" err="1">
                <a:ea typeface="+mn-lt"/>
                <a:cs typeface="+mn-lt"/>
              </a:rPr>
              <a:t>applied</a:t>
            </a:r>
            <a:r>
              <a:rPr lang="it-IT" sz="1400">
                <a:ea typeface="+mn-lt"/>
                <a:cs typeface="+mn-lt"/>
              </a:rPr>
              <a:t> to </a:t>
            </a:r>
            <a:r>
              <a:rPr lang="it-IT" sz="1400" err="1">
                <a:ea typeface="+mn-lt"/>
                <a:cs typeface="+mn-lt"/>
              </a:rPr>
              <a:t>autoencoder</a:t>
            </a:r>
            <a:r>
              <a:rPr lang="it-IT" sz="1400">
                <a:ea typeface="+mn-lt"/>
                <a:cs typeface="+mn-lt"/>
              </a:rPr>
              <a:t> features </a:t>
            </a:r>
            <a:r>
              <a:rPr lang="it-IT" sz="1400" err="1">
                <a:ea typeface="+mn-lt"/>
                <a:cs typeface="+mn-lt"/>
              </a:rPr>
              <a:t>reduced</a:t>
            </a:r>
            <a:r>
              <a:rPr lang="it-IT" sz="1400">
                <a:ea typeface="+mn-lt"/>
                <a:cs typeface="+mn-lt"/>
              </a:rPr>
              <a:t> </a:t>
            </a:r>
            <a:r>
              <a:rPr lang="it-IT" sz="1400" err="1">
                <a:ea typeface="+mn-lt"/>
                <a:cs typeface="+mn-lt"/>
              </a:rPr>
              <a:t>throw</a:t>
            </a:r>
            <a:r>
              <a:rPr lang="it-IT" sz="1400">
                <a:ea typeface="+mn-lt"/>
                <a:cs typeface="+mn-lt"/>
              </a:rPr>
              <a:t> </a:t>
            </a:r>
            <a:r>
              <a:rPr lang="it-IT" sz="1400" err="1">
                <a:ea typeface="+mn-lt"/>
                <a:cs typeface="+mn-lt"/>
              </a:rPr>
              <a:t>is</a:t>
            </a:r>
            <a:r>
              <a:rPr lang="it-IT" sz="1400">
                <a:ea typeface="+mn-lt"/>
                <a:cs typeface="+mn-lt"/>
              </a:rPr>
              <a:t> </a:t>
            </a:r>
            <a:r>
              <a:rPr lang="it-IT" sz="1400" err="1">
                <a:ea typeface="+mn-lt"/>
                <a:cs typeface="+mn-lt"/>
              </a:rPr>
              <a:t>isomap</a:t>
            </a:r>
          </a:p>
        </p:txBody>
      </p:sp>
      <p:sp>
        <p:nvSpPr>
          <p:cNvPr id="12" name="CasellaDiTesto 1">
            <a:extLst>
              <a:ext uri="{FF2B5EF4-FFF2-40B4-BE49-F238E27FC236}">
                <a16:creationId xmlns:a16="http://schemas.microsoft.com/office/drawing/2014/main" id="{B362C34A-0C5F-B968-B48A-760FB4964A8C}"/>
              </a:ext>
            </a:extLst>
          </p:cNvPr>
          <p:cNvSpPr txBox="1"/>
          <p:nvPr/>
        </p:nvSpPr>
        <p:spPr>
          <a:xfrm>
            <a:off x="4314655" y="5646243"/>
            <a:ext cx="357870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>
                <a:ea typeface="+mn-lt"/>
                <a:cs typeface="+mn-lt"/>
              </a:rPr>
              <a:t>Images from K-</a:t>
            </a:r>
            <a:r>
              <a:rPr lang="it-IT" sz="1400" err="1">
                <a:ea typeface="+mn-lt"/>
                <a:cs typeface="+mn-lt"/>
              </a:rPr>
              <a:t>means</a:t>
            </a:r>
            <a:r>
              <a:rPr lang="it-IT" sz="1400">
                <a:ea typeface="+mn-lt"/>
                <a:cs typeface="+mn-lt"/>
              </a:rPr>
              <a:t> (DB score) </a:t>
            </a:r>
            <a:r>
              <a:rPr lang="it-IT" sz="1400" err="1">
                <a:ea typeface="+mn-lt"/>
                <a:cs typeface="+mn-lt"/>
              </a:rPr>
              <a:t>applied</a:t>
            </a:r>
            <a:r>
              <a:rPr lang="it-IT" sz="1400">
                <a:ea typeface="+mn-lt"/>
                <a:cs typeface="+mn-lt"/>
              </a:rPr>
              <a:t> to ResNet50 features</a:t>
            </a:r>
          </a:p>
        </p:txBody>
      </p:sp>
      <p:sp>
        <p:nvSpPr>
          <p:cNvPr id="14" name="CasellaDiTesto 1">
            <a:extLst>
              <a:ext uri="{FF2B5EF4-FFF2-40B4-BE49-F238E27FC236}">
                <a16:creationId xmlns:a16="http://schemas.microsoft.com/office/drawing/2014/main" id="{3B18445E-B6C9-CD1C-3219-6FBD1AB37E43}"/>
              </a:ext>
            </a:extLst>
          </p:cNvPr>
          <p:cNvSpPr txBox="1"/>
          <p:nvPr/>
        </p:nvSpPr>
        <p:spPr>
          <a:xfrm>
            <a:off x="435381" y="5646243"/>
            <a:ext cx="357870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>
                <a:ea typeface="+mn-lt"/>
                <a:cs typeface="+mn-lt"/>
              </a:rPr>
              <a:t>Images from K-</a:t>
            </a:r>
            <a:r>
              <a:rPr lang="it-IT" sz="1400" err="1">
                <a:ea typeface="+mn-lt"/>
                <a:cs typeface="+mn-lt"/>
              </a:rPr>
              <a:t>means</a:t>
            </a:r>
            <a:r>
              <a:rPr lang="it-IT" sz="1400">
                <a:ea typeface="+mn-lt"/>
                <a:cs typeface="+mn-lt"/>
              </a:rPr>
              <a:t> (CH score) </a:t>
            </a:r>
            <a:r>
              <a:rPr lang="it-IT" sz="1400" err="1">
                <a:ea typeface="+mn-lt"/>
                <a:cs typeface="+mn-lt"/>
              </a:rPr>
              <a:t>applied</a:t>
            </a:r>
            <a:r>
              <a:rPr lang="it-IT" sz="1400">
                <a:ea typeface="+mn-lt"/>
                <a:cs typeface="+mn-lt"/>
              </a:rPr>
              <a:t> to VGG-19 features</a:t>
            </a:r>
          </a:p>
        </p:txBody>
      </p:sp>
      <p:pic>
        <p:nvPicPr>
          <p:cNvPr id="4" name="Immagine 3" descr="Immagine che contiene modello, carta da regalo, tessuto&#10;&#10;Descrizione generata automaticamente">
            <a:extLst>
              <a:ext uri="{FF2B5EF4-FFF2-40B4-BE49-F238E27FC236}">
                <a16:creationId xmlns:a16="http://schemas.microsoft.com/office/drawing/2014/main" id="{5576D807-5E32-5C67-B2C1-F649E8AA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487" y="1448186"/>
            <a:ext cx="4342477" cy="4113634"/>
          </a:xfrm>
          <a:prstGeom prst="rect">
            <a:avLst/>
          </a:prstGeom>
        </p:spPr>
      </p:pic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1327A07A-11EC-463A-A9D7-B0F8B7B2C9E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00946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563F4E60-0FB7-5EAE-6876-4ED2F685B123}"/>
              </a:ext>
            </a:extLst>
          </p:cNvPr>
          <p:cNvSpPr txBox="1">
            <a:spLocks/>
          </p:cNvSpPr>
          <p:nvPr/>
        </p:nvSpPr>
        <p:spPr>
          <a:xfrm>
            <a:off x="195576" y="149359"/>
            <a:ext cx="11676550" cy="53963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ea typeface="+mj-lt"/>
                <a:cs typeface="+mj-lt"/>
              </a:rPr>
              <a:t>Conclusions</a:t>
            </a:r>
            <a:endParaRPr lang="it-IT" sz="4000" b="1"/>
          </a:p>
        </p:txBody>
      </p:sp>
      <p:sp>
        <p:nvSpPr>
          <p:cNvPr id="16" name="Segnaposto testo 6">
            <a:extLst>
              <a:ext uri="{FF2B5EF4-FFF2-40B4-BE49-F238E27FC236}">
                <a16:creationId xmlns:a16="http://schemas.microsoft.com/office/drawing/2014/main" id="{6A5FFAC9-2F58-B6A9-D098-330C535E3C57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22</a:t>
            </a:r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B277C5-B429-A6E6-1A19-614F9DE92420}"/>
              </a:ext>
            </a:extLst>
          </p:cNvPr>
          <p:cNvSpPr txBox="1"/>
          <p:nvPr/>
        </p:nvSpPr>
        <p:spPr>
          <a:xfrm>
            <a:off x="316693" y="741359"/>
            <a:ext cx="11439406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b="1">
                <a:cs typeface="Poppins"/>
              </a:rPr>
              <a:t>Semantic </a:t>
            </a:r>
            <a:r>
              <a:rPr lang="it-IT" b="1" err="1">
                <a:cs typeface="Poppins"/>
              </a:rPr>
              <a:t>segmentation</a:t>
            </a:r>
            <a:r>
              <a:rPr lang="it-IT" b="1">
                <a:cs typeface="Poppins"/>
              </a:rPr>
              <a:t> </a:t>
            </a:r>
          </a:p>
          <a:p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b="1" err="1">
                <a:cs typeface="Poppins"/>
              </a:rPr>
              <a:t>SegNet</a:t>
            </a:r>
            <a:r>
              <a:rPr lang="it-IT" b="1">
                <a:cs typeface="Poppins"/>
              </a:rPr>
              <a:t> </a:t>
            </a:r>
            <a:r>
              <a:rPr lang="it-IT" err="1">
                <a:cs typeface="Poppins"/>
              </a:rPr>
              <a:t>has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slightly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better</a:t>
            </a:r>
            <a:r>
              <a:rPr lang="it-IT">
                <a:cs typeface="Poppins"/>
              </a:rPr>
              <a:t> </a:t>
            </a:r>
            <a:r>
              <a:rPr lang="it-IT" err="1">
                <a:cs typeface="Poppins"/>
              </a:rPr>
              <a:t>results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than</a:t>
            </a:r>
            <a:r>
              <a:rPr lang="it-IT">
                <a:cs typeface="Poppins"/>
              </a:rPr>
              <a:t> </a:t>
            </a:r>
            <a:r>
              <a:rPr lang="it-IT" b="1">
                <a:cs typeface="Poppins"/>
              </a:rPr>
              <a:t>U-Net</a:t>
            </a:r>
          </a:p>
          <a:p>
            <a:pPr lvl="1"/>
            <a:endParaRPr lang="it-IT" b="1">
              <a:ea typeface="+mn-lt"/>
              <a:cs typeface="+mn-lt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err="1">
                <a:ea typeface="+mn-lt"/>
                <a:cs typeface="+mn-lt"/>
              </a:rPr>
              <a:t>Both</a:t>
            </a:r>
            <a:r>
              <a:rPr lang="it-IT">
                <a:ea typeface="+mn-lt"/>
                <a:cs typeface="+mn-lt"/>
              </a:rPr>
              <a:t> models lead to good </a:t>
            </a:r>
            <a:r>
              <a:rPr lang="it-IT" err="1">
                <a:ea typeface="+mn-lt"/>
                <a:cs typeface="+mn-lt"/>
              </a:rPr>
              <a:t>results</a:t>
            </a:r>
            <a:endParaRPr lang="it-IT" b="1" err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 b="1" err="1">
                <a:cs typeface="Poppins"/>
              </a:rPr>
              <a:t>Classification</a:t>
            </a: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b="1">
                <a:cs typeface="Poppins"/>
              </a:rPr>
              <a:t>K-</a:t>
            </a:r>
            <a:r>
              <a:rPr lang="it-IT" b="1" err="1">
                <a:cs typeface="Poppins"/>
              </a:rPr>
              <a:t>means</a:t>
            </a:r>
            <a:r>
              <a:rPr lang="it-IT" b="1">
                <a:cs typeface="Poppins"/>
              </a:rPr>
              <a:t> </a:t>
            </a:r>
            <a:r>
              <a:rPr lang="it-IT" err="1">
                <a:cs typeface="Poppins"/>
              </a:rPr>
              <a:t>doesn't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provide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comfortable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results</a:t>
            </a:r>
            <a:r>
              <a:rPr lang="it-IT">
                <a:cs typeface="Poppins"/>
              </a:rPr>
              <a:t>, </a:t>
            </a:r>
            <a:r>
              <a:rPr lang="it-IT" err="1">
                <a:cs typeface="Poppins"/>
              </a:rPr>
              <a:t>despite</a:t>
            </a:r>
            <a:r>
              <a:rPr lang="it-IT">
                <a:cs typeface="Poppins"/>
              </a:rPr>
              <a:t> the feature </a:t>
            </a:r>
            <a:r>
              <a:rPr lang="it-IT" err="1">
                <a:cs typeface="Poppins"/>
              </a:rPr>
              <a:t>extraction</a:t>
            </a:r>
            <a:endParaRPr lang="it-IT">
              <a:cs typeface="Poppins"/>
            </a:endParaRPr>
          </a:p>
          <a:p>
            <a:pPr lvl="1"/>
            <a:endParaRPr lang="it-IT">
              <a:ea typeface="+mn-lt"/>
              <a:cs typeface="+mn-lt"/>
            </a:endParaRPr>
          </a:p>
          <a:p>
            <a:pPr marL="742950" lvl="1" indent="-285750">
              <a:buFont typeface="Wingdings"/>
              <a:buChar char="Ø"/>
            </a:pPr>
            <a:r>
              <a:rPr lang="it-IT">
                <a:ea typeface="+mn-lt"/>
                <a:cs typeface="+mn-lt"/>
              </a:rPr>
              <a:t>The </a:t>
            </a:r>
            <a:r>
              <a:rPr lang="it-IT" b="1" err="1">
                <a:ea typeface="+mn-lt"/>
                <a:cs typeface="+mn-lt"/>
              </a:rPr>
              <a:t>lack</a:t>
            </a:r>
            <a:r>
              <a:rPr lang="it-IT" b="1">
                <a:ea typeface="+mn-lt"/>
                <a:cs typeface="+mn-lt"/>
              </a:rPr>
              <a:t> of a ground truth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has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been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detrimental</a:t>
            </a:r>
            <a:r>
              <a:rPr lang="it-IT">
                <a:ea typeface="+mn-lt"/>
                <a:cs typeface="+mn-lt"/>
              </a:rPr>
              <a:t> to the </a:t>
            </a:r>
            <a:r>
              <a:rPr lang="it-IT" err="1">
                <a:ea typeface="+mn-lt"/>
                <a:cs typeface="+mn-lt"/>
              </a:rPr>
              <a:t>classification</a:t>
            </a:r>
            <a:r>
              <a:rPr lang="it-IT">
                <a:ea typeface="+mn-lt"/>
                <a:cs typeface="+mn-lt"/>
              </a:rPr>
              <a:t> of </a:t>
            </a:r>
            <a:r>
              <a:rPr lang="it-IT" err="1">
                <a:ea typeface="+mn-lt"/>
                <a:cs typeface="+mn-lt"/>
              </a:rPr>
              <a:t>such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complex</a:t>
            </a:r>
            <a:r>
              <a:rPr lang="it-IT">
                <a:ea typeface="+mn-lt"/>
                <a:cs typeface="+mn-lt"/>
              </a:rPr>
              <a:t> images</a:t>
            </a:r>
            <a:r>
              <a:rPr lang="it-IT">
                <a:cs typeface="Poppins"/>
              </a:rPr>
              <a:t> </a:t>
            </a:r>
          </a:p>
          <a:p>
            <a:pPr marL="742950" lvl="1" indent="-285750">
              <a:buFont typeface="Wingdings"/>
              <a:buChar char="Ø"/>
            </a:pPr>
            <a:endParaRPr lang="it-IT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 b="1">
                <a:cs typeface="Poppins"/>
              </a:rPr>
              <a:t>Future work</a:t>
            </a:r>
          </a:p>
          <a:p>
            <a:pPr marL="742950" lvl="1" indent="-285750">
              <a:buFont typeface="Wingdings"/>
              <a:buChar char="Ø"/>
            </a:pP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>
                <a:ea typeface="+mn-lt"/>
                <a:cs typeface="+mn-lt"/>
              </a:rPr>
              <a:t>Collaboration with a </a:t>
            </a:r>
            <a:r>
              <a:rPr lang="it-IT" b="1" err="1">
                <a:ea typeface="+mn-lt"/>
                <a:cs typeface="+mn-lt"/>
              </a:rPr>
              <a:t>pathologist</a:t>
            </a:r>
            <a:r>
              <a:rPr lang="it-IT" b="1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who</a:t>
            </a:r>
            <a:r>
              <a:rPr lang="it-IT">
                <a:ea typeface="+mn-lt"/>
                <a:cs typeface="+mn-lt"/>
              </a:rPr>
              <a:t> can </a:t>
            </a:r>
            <a:r>
              <a:rPr lang="it-IT" err="1">
                <a:ea typeface="+mn-lt"/>
                <a:cs typeface="+mn-lt"/>
              </a:rPr>
              <a:t>evaluate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our</a:t>
            </a:r>
            <a:r>
              <a:rPr lang="it-IT">
                <a:ea typeface="+mn-lt"/>
                <a:cs typeface="+mn-lt"/>
              </a:rPr>
              <a:t> cluster </a:t>
            </a:r>
            <a:r>
              <a:rPr lang="it-IT" err="1">
                <a:ea typeface="+mn-lt"/>
                <a:cs typeface="+mn-lt"/>
              </a:rPr>
              <a:t>results</a:t>
            </a:r>
            <a:r>
              <a:rPr lang="it-IT">
                <a:ea typeface="+mn-lt"/>
                <a:cs typeface="+mn-lt"/>
              </a:rPr>
              <a:t> / </a:t>
            </a:r>
            <a:r>
              <a:rPr lang="it-IT" err="1">
                <a:ea typeface="+mn-lt"/>
                <a:cs typeface="+mn-lt"/>
              </a:rPr>
              <a:t>assign</a:t>
            </a:r>
            <a:r>
              <a:rPr lang="it-IT">
                <a:ea typeface="+mn-lt"/>
                <a:cs typeface="+mn-lt"/>
              </a:rPr>
              <a:t> the </a:t>
            </a:r>
            <a:r>
              <a:rPr lang="it-IT" err="1">
                <a:ea typeface="+mn-lt"/>
                <a:cs typeface="+mn-lt"/>
              </a:rPr>
              <a:t>correct</a:t>
            </a:r>
            <a:r>
              <a:rPr lang="it-IT">
                <a:ea typeface="+mn-lt"/>
                <a:cs typeface="+mn-lt"/>
              </a:rPr>
              <a:t> labels to </a:t>
            </a:r>
            <a:r>
              <a:rPr lang="it-IT" err="1">
                <a:ea typeface="+mn-lt"/>
                <a:cs typeface="+mn-lt"/>
              </a:rPr>
              <a:t>sclerosing</a:t>
            </a:r>
            <a:r>
              <a:rPr lang="it-IT">
                <a:ea typeface="+mn-lt"/>
                <a:cs typeface="+mn-lt"/>
              </a:rPr>
              <a:t> glomeruli and </a:t>
            </a:r>
            <a:r>
              <a:rPr lang="it-IT" err="1">
                <a:ea typeface="+mn-lt"/>
                <a:cs typeface="+mn-lt"/>
              </a:rPr>
              <a:t>consequently</a:t>
            </a:r>
            <a:r>
              <a:rPr lang="it-IT">
                <a:ea typeface="+mn-lt"/>
                <a:cs typeface="+mn-lt"/>
              </a:rPr>
              <a:t> the </a:t>
            </a:r>
            <a:r>
              <a:rPr lang="it-IT" err="1">
                <a:ea typeface="+mn-lt"/>
                <a:cs typeface="+mn-lt"/>
              </a:rPr>
              <a:t>application</a:t>
            </a:r>
            <a:r>
              <a:rPr lang="it-IT">
                <a:ea typeface="+mn-lt"/>
                <a:cs typeface="+mn-lt"/>
              </a:rPr>
              <a:t> of </a:t>
            </a:r>
            <a:r>
              <a:rPr lang="it-IT" b="1" err="1">
                <a:ea typeface="+mn-lt"/>
                <a:cs typeface="+mn-lt"/>
              </a:rPr>
              <a:t>supervised</a:t>
            </a:r>
            <a:r>
              <a:rPr lang="it-IT" b="1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classification</a:t>
            </a:r>
            <a:r>
              <a:rPr lang="it-IT">
                <a:ea typeface="+mn-lt"/>
                <a:cs typeface="+mn-lt"/>
              </a:rPr>
              <a:t> models</a:t>
            </a:r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b="1">
              <a:cs typeface="Poppins"/>
            </a:endParaRPr>
          </a:p>
          <a:p>
            <a:pPr marL="742950" lvl="1" indent="-285750">
              <a:buFont typeface="Arial"/>
              <a:buChar char="•"/>
            </a:pPr>
            <a:endParaRPr lang="it-IT" b="1"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615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13BC995-4575-4440-B297-419C74C5D9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271" y="285881"/>
            <a:ext cx="7242662" cy="1008000"/>
          </a:xfrm>
        </p:spPr>
        <p:txBody>
          <a:bodyPr lIns="91440" tIns="45720" rIns="91440" bIns="45720" anchor="t"/>
          <a:lstStyle/>
          <a:p>
            <a:r>
              <a:rPr lang="en-GB" sz="1800"/>
              <a:t>Alessandro De Marco, Sofia Belloni,</a:t>
            </a:r>
            <a:endParaRPr lang="en-GB" sz="1800">
              <a:cs typeface="Poppins"/>
            </a:endParaRPr>
          </a:p>
          <a:p>
            <a:r>
              <a:rPr lang="en-GB" sz="1800">
                <a:cs typeface="Poppins"/>
              </a:rPr>
              <a:t>Vittoria </a:t>
            </a:r>
            <a:r>
              <a:rPr lang="en-GB" sz="1800" err="1">
                <a:cs typeface="Poppins"/>
              </a:rPr>
              <a:t>Civiero</a:t>
            </a:r>
            <a:r>
              <a:rPr lang="en-GB" sz="1800">
                <a:cs typeface="Poppins"/>
              </a:rPr>
              <a:t>, Ilaria Panuccio</a:t>
            </a:r>
            <a:endParaRPr lang="en-GB" sz="1800"/>
          </a:p>
          <a:p>
            <a:r>
              <a:rPr lang="en-GB" sz="1800"/>
              <a:t>Machine learning in application – 2022/2023</a:t>
            </a:r>
            <a:endParaRPr lang="en-GB" sz="1800">
              <a:cs typeface="Poppins"/>
            </a:endParaRPr>
          </a:p>
          <a:p>
            <a:r>
              <a:rPr lang="en-GB" sz="1800">
                <a:cs typeface="Poppins"/>
              </a:rPr>
              <a:t>Project 01-FP4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18B2032-E3F0-4136-B219-504D0C1284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9630" y="2267554"/>
            <a:ext cx="11669141" cy="1634247"/>
          </a:xfrm>
        </p:spPr>
        <p:txBody>
          <a:bodyPr/>
          <a:lstStyle/>
          <a:p>
            <a:r>
              <a:rPr lang="en-GB"/>
              <a:t>THANKS FOR YOUR </a:t>
            </a:r>
          </a:p>
          <a:p>
            <a:r>
              <a:rPr lang="en-GB"/>
              <a:t>ATTENTION!</a:t>
            </a:r>
          </a:p>
        </p:txBody>
      </p:sp>
    </p:spTree>
    <p:extLst>
      <p:ext uri="{BB962C8B-B14F-4D97-AF65-F5344CB8AC3E}">
        <p14:creationId xmlns:p14="http://schemas.microsoft.com/office/powerpoint/2010/main" val="1822629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CABE8-1C0F-6377-75AB-15F14CCD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576702"/>
          </a:xfrm>
        </p:spPr>
        <p:txBody>
          <a:bodyPr/>
          <a:lstStyle/>
          <a:p>
            <a:r>
              <a:rPr lang="it-IT" sz="3600" b="1" err="1">
                <a:cs typeface="Poppins Medium"/>
              </a:rPr>
              <a:t>Appendix</a:t>
            </a:r>
            <a:r>
              <a:rPr lang="it-IT" sz="3600" b="1">
                <a:cs typeface="Poppins Medium"/>
              </a:rPr>
              <a:t> A- Evaluation </a:t>
            </a:r>
            <a:r>
              <a:rPr lang="it-IT" sz="3600" b="1" err="1">
                <a:cs typeface="Poppins Medium"/>
              </a:rPr>
              <a:t>metrics</a:t>
            </a:r>
            <a:endParaRPr lang="it-IT" sz="3600" b="1" err="1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A440F809-8BDE-1B5E-178D-33FBA1C94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034175"/>
              </p:ext>
            </p:extLst>
          </p:nvPr>
        </p:nvGraphicFramePr>
        <p:xfrm>
          <a:off x="210206" y="853965"/>
          <a:ext cx="11810956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060">
                  <a:extLst>
                    <a:ext uri="{9D8B030D-6E8A-4147-A177-3AD203B41FA5}">
                      <a16:colId xmlns:a16="http://schemas.microsoft.com/office/drawing/2014/main" val="146253846"/>
                    </a:ext>
                  </a:extLst>
                </a:gridCol>
                <a:gridCol w="4450474">
                  <a:extLst>
                    <a:ext uri="{9D8B030D-6E8A-4147-A177-3AD203B41FA5}">
                      <a16:colId xmlns:a16="http://schemas.microsoft.com/office/drawing/2014/main" val="2143081679"/>
                    </a:ext>
                  </a:extLst>
                </a:gridCol>
                <a:gridCol w="3484649">
                  <a:extLst>
                    <a:ext uri="{9D8B030D-6E8A-4147-A177-3AD203B41FA5}">
                      <a16:colId xmlns:a16="http://schemas.microsoft.com/office/drawing/2014/main" val="706943625"/>
                    </a:ext>
                  </a:extLst>
                </a:gridCol>
                <a:gridCol w="2512773">
                  <a:extLst>
                    <a:ext uri="{9D8B030D-6E8A-4147-A177-3AD203B41FA5}">
                      <a16:colId xmlns:a16="http://schemas.microsoft.com/office/drawing/2014/main" val="1001482639"/>
                    </a:ext>
                  </a:extLst>
                </a:gridCol>
              </a:tblGrid>
              <a:tr h="361293">
                <a:tc>
                  <a:txBody>
                    <a:bodyPr/>
                    <a:lstStyle/>
                    <a:p>
                      <a:r>
                        <a:rPr lang="it-IT" err="1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 err="1">
                          <a:solidFill>
                            <a:srgbClr val="FFFFFF"/>
                          </a:solidFill>
                          <a:latin typeface="Poppins"/>
                        </a:rPr>
                        <a:t>Description</a:t>
                      </a:r>
                      <a:endParaRPr lang="it-IT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 err="1">
                          <a:solidFill>
                            <a:srgbClr val="FFFFFF"/>
                          </a:solidFill>
                          <a:latin typeface="Poppins"/>
                        </a:rPr>
                        <a:t>Values</a:t>
                      </a:r>
                      <a:r>
                        <a:rPr lang="it-IT" sz="1800" b="1" i="0" u="none" strike="noStrike" noProof="0">
                          <a:solidFill>
                            <a:srgbClr val="FFFFFF"/>
                          </a:solidFill>
                          <a:latin typeface="Poppins"/>
                        </a:rPr>
                        <a:t> </a:t>
                      </a:r>
                      <a:r>
                        <a:rPr lang="it-IT" sz="1800" b="1" i="0" u="none" strike="noStrike" noProof="0" err="1">
                          <a:solidFill>
                            <a:srgbClr val="FFFFFF"/>
                          </a:solidFill>
                          <a:latin typeface="Poppins"/>
                        </a:rPr>
                        <a:t>used</a:t>
                      </a:r>
                      <a:endParaRPr lang="it-IT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solidFill>
                            <a:srgbClr val="FFFFFF"/>
                          </a:solidFill>
                          <a:latin typeface="Poppins"/>
                        </a:rPr>
                        <a:t>Formula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979416"/>
                  </a:ext>
                </a:extLst>
              </a:tr>
              <a:tr h="840683">
                <a:tc>
                  <a:txBody>
                    <a:bodyPr/>
                    <a:lstStyle/>
                    <a:p>
                      <a:r>
                        <a:rPr lang="it-IT" b="1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err="1"/>
                        <a:t>It</a:t>
                      </a:r>
                      <a:r>
                        <a:rPr lang="it-IT" sz="1600"/>
                        <a:t>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  <a:latin typeface="Poppins"/>
                        </a:rPr>
                        <a:t>represents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  <a:latin typeface="Poppins"/>
                        </a:rPr>
                        <a:t> the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  <a:latin typeface="Poppins"/>
                        </a:rPr>
                        <a:t>proportion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  <a:latin typeface="Poppins"/>
                        </a:rPr>
                        <a:t> of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  <a:latin typeface="Poppins"/>
                        </a:rPr>
                        <a:t>correct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  <a:latin typeface="Poppins"/>
                        </a:rPr>
                        <a:t>predictions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  <a:latin typeface="Poppins"/>
                        </a:rPr>
                        <a:t>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A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</a:rPr>
                        <a:t>higher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</a:rPr>
                        <a:t>accuracy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</a:rPr>
                        <a:t>indicates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</a:rPr>
                        <a:t>better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</a:rPr>
                        <a:t>results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, with a maximum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</a:rPr>
                        <a:t>value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 of 1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</a:rPr>
                        <a:t>indicating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</a:rPr>
                        <a:t>that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</a:rPr>
                        <a:t>all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</a:rPr>
                        <a:t>predictions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 are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</a:rPr>
                        <a:t>correct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</a:rPr>
                        <a:t>.</a:t>
                      </a:r>
                      <a:endParaRPr lang="it-IT" sz="16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TP </a:t>
                      </a:r>
                      <a:r>
                        <a:rPr lang="it-IT" sz="1600" err="1"/>
                        <a:t>true</a:t>
                      </a:r>
                      <a:r>
                        <a:rPr lang="it-IT" sz="1600"/>
                        <a:t> positive; TN </a:t>
                      </a:r>
                      <a:r>
                        <a:rPr lang="it-IT" sz="1600" err="1"/>
                        <a:t>true</a:t>
                      </a:r>
                      <a:r>
                        <a:rPr lang="it-IT" sz="1600"/>
                        <a:t> negative; FP false positive; FN 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70526"/>
                  </a:ext>
                </a:extLst>
              </a:tr>
              <a:tr h="840683">
                <a:tc>
                  <a:txBody>
                    <a:bodyPr/>
                    <a:lstStyle/>
                    <a:p>
                      <a:r>
                        <a:rPr lang="it-IT" b="1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i="0" u="none" strike="noStrike" noProof="0" err="1"/>
                        <a:t>It</a:t>
                      </a:r>
                      <a:r>
                        <a:rPr lang="it-IT" sz="1600" b="0" i="0" u="none" strike="noStrike" noProof="0"/>
                        <a:t> </a:t>
                      </a:r>
                      <a:r>
                        <a:rPr lang="it-IT" sz="1600" b="0" i="0" u="none" strike="noStrike" noProof="0" err="1"/>
                        <a:t>measures</a:t>
                      </a:r>
                      <a:r>
                        <a:rPr lang="it-IT" sz="1600" b="0" i="0" u="none" strike="noStrike" noProof="0"/>
                        <a:t> the </a:t>
                      </a:r>
                      <a:r>
                        <a:rPr lang="it-IT" sz="1600" b="0" i="0" u="none" strike="noStrike" noProof="0" err="1"/>
                        <a:t>distance</a:t>
                      </a:r>
                      <a:r>
                        <a:rPr lang="it-IT" sz="1600" b="0" i="0" u="none" strike="noStrike" noProof="0"/>
                        <a:t> </a:t>
                      </a:r>
                      <a:r>
                        <a:rPr lang="it-IT" sz="1600" b="0" i="0" u="none" strike="noStrike" noProof="0" err="1"/>
                        <a:t>between</a:t>
                      </a:r>
                      <a:r>
                        <a:rPr lang="it-IT" sz="1600" b="0" i="0" u="none" strike="noStrike" noProof="0"/>
                        <a:t> the ”</a:t>
                      </a:r>
                      <a:r>
                        <a:rPr lang="it-IT" sz="1600" b="0" i="0" u="none" strike="noStrike" noProof="0" err="1"/>
                        <a:t>true</a:t>
                      </a:r>
                      <a:r>
                        <a:rPr lang="it-IT" sz="1600" b="0" i="0" u="none" strike="noStrike" noProof="0"/>
                        <a:t>” </a:t>
                      </a:r>
                      <a:r>
                        <a:rPr lang="it-IT" sz="1600" b="0" i="0" u="none" strike="noStrike" noProof="0" err="1"/>
                        <a:t>distribution</a:t>
                      </a:r>
                      <a:r>
                        <a:rPr lang="it-IT" sz="1600" b="0" i="0" u="none" strike="noStrike" noProof="0"/>
                        <a:t> and the </a:t>
                      </a:r>
                      <a:r>
                        <a:rPr lang="it-IT" sz="1600" b="0" i="0" u="none" strike="noStrike" noProof="0" err="1"/>
                        <a:t>distribution</a:t>
                      </a:r>
                      <a:r>
                        <a:rPr lang="it-IT" sz="1600" b="0" i="0" u="none" strike="noStrike" noProof="0"/>
                        <a:t> </a:t>
                      </a:r>
                      <a:r>
                        <a:rPr lang="it-IT" sz="1600" b="0" i="0" u="none" strike="noStrike" noProof="0" err="1"/>
                        <a:t>predicted</a:t>
                      </a:r>
                      <a:r>
                        <a:rPr lang="it-IT" sz="1600" b="0" i="0" u="none" strike="noStrike" noProof="0"/>
                        <a:t> by the mode.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i="0" u="none" strike="noStrike" noProof="0">
                          <a:latin typeface="Poppins"/>
                        </a:rPr>
                        <a:t>C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is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the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total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number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of classes; </a:t>
                      </a:r>
                      <a:r>
                        <a:rPr lang="it-IT" sz="1600" b="0" i="0" u="none" strike="noStrike" noProof="0" err="1"/>
                        <a:t>yi</a:t>
                      </a:r>
                      <a:r>
                        <a:rPr lang="it-IT" sz="1600" b="0" i="0" u="none" strike="noStrike" noProof="0"/>
                        <a:t> </a:t>
                      </a:r>
                      <a:r>
                        <a:rPr lang="it-IT" sz="1600" b="0" i="0" u="none" strike="noStrike" noProof="0" err="1"/>
                        <a:t>is</a:t>
                      </a:r>
                      <a:r>
                        <a:rPr lang="it-IT" sz="1600" b="0" i="0" u="none" strike="noStrike" noProof="0"/>
                        <a:t> 1 </a:t>
                      </a:r>
                      <a:r>
                        <a:rPr lang="it-IT" sz="1600" b="0" i="0" u="none" strike="noStrike" noProof="0" err="1"/>
                        <a:t>if</a:t>
                      </a:r>
                      <a:r>
                        <a:rPr lang="it-IT" sz="1600" b="0" i="0" u="none" strike="noStrike" noProof="0"/>
                        <a:t> the class </a:t>
                      </a:r>
                      <a:r>
                        <a:rPr lang="it-IT" sz="1600" b="0" i="0" u="none" strike="noStrike" noProof="0" err="1"/>
                        <a:t>is</a:t>
                      </a:r>
                      <a:r>
                        <a:rPr lang="it-IT" sz="1600" b="0" i="0" u="none" strike="noStrike" noProof="0"/>
                        <a:t> the ground truth and 0 </a:t>
                      </a:r>
                      <a:r>
                        <a:rPr lang="it-IT" sz="1600" b="0" i="0" u="none" strike="noStrike" noProof="0" err="1"/>
                        <a:t>otherwise</a:t>
                      </a:r>
                      <a:r>
                        <a:rPr lang="it-IT" sz="1600" b="0" i="0" u="none" strike="noStrike" noProof="0"/>
                        <a:t>; 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pi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is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the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predicted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probability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that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the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instance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belongs</a:t>
                      </a:r>
                      <a:endParaRPr lang="it-IT" sz="1600" err="1"/>
                    </a:p>
                    <a:p>
                      <a:pPr lvl="0">
                        <a:buNone/>
                      </a:pPr>
                      <a:r>
                        <a:rPr lang="it-IT" sz="1600" b="0" i="0" u="none" strike="noStrike" noProof="0">
                          <a:latin typeface="Poppins"/>
                        </a:rPr>
                        <a:t>to class i.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400424"/>
                  </a:ext>
                </a:extLst>
              </a:tr>
              <a:tr h="1120910">
                <a:tc>
                  <a:txBody>
                    <a:bodyPr/>
                    <a:lstStyle/>
                    <a:p>
                      <a:r>
                        <a:rPr lang="it-IT" b="1" err="1"/>
                        <a:t>MeanIoU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i="0" u="none" strike="noStrike" noProof="0" err="1">
                          <a:latin typeface="Poppins"/>
                        </a:rPr>
                        <a:t>It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computes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the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amount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of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overlapping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between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the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predicted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segmentations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and the ground truth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across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all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classes.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i="0" u="none" strike="noStrike" noProof="0" err="1"/>
                        <a:t>It</a:t>
                      </a:r>
                      <a:r>
                        <a:rPr lang="it-IT" sz="1600" b="0" i="0" u="none" strike="noStrike" noProof="0"/>
                        <a:t> </a:t>
                      </a:r>
                      <a:r>
                        <a:rPr lang="it-IT" sz="1600" b="0" i="0" u="none" strike="noStrike" noProof="0" err="1"/>
                        <a:t>consists</a:t>
                      </a:r>
                      <a:r>
                        <a:rPr lang="it-IT" sz="1600" b="0" i="0" u="none" strike="noStrike" noProof="0"/>
                        <a:t> of the ratio of the </a:t>
                      </a:r>
                      <a:r>
                        <a:rPr lang="it-IT" sz="1600" b="0" i="0" u="none" strike="noStrike" noProof="0" err="1"/>
                        <a:t>intersection</a:t>
                      </a:r>
                      <a:r>
                        <a:rPr lang="it-IT" sz="1600" b="0" i="0" u="none" strike="noStrike" noProof="0"/>
                        <a:t> (</a:t>
                      </a:r>
                      <a:r>
                        <a:rPr lang="it-IT" sz="1600" b="0" i="0" u="none" strike="noStrike" noProof="0" err="1"/>
                        <a:t>correctly</a:t>
                      </a:r>
                      <a:r>
                        <a:rPr lang="it-IT" sz="1600" b="0" i="0" u="none" strike="noStrike" noProof="0"/>
                        <a:t> </a:t>
                      </a:r>
                      <a:r>
                        <a:rPr lang="it-IT" sz="1600" b="0" i="0" u="none" strike="noStrike" noProof="0" err="1"/>
                        <a:t>predicted</a:t>
                      </a:r>
                      <a:r>
                        <a:rPr lang="it-IT" sz="1600" b="0" i="0" u="none" strike="noStrike" noProof="0"/>
                        <a:t> pixels) to the union (</a:t>
                      </a:r>
                      <a:r>
                        <a:rPr lang="it-IT" sz="1600" b="0" i="0" u="none" strike="noStrike" noProof="0" err="1"/>
                        <a:t>total</a:t>
                      </a:r>
                      <a:r>
                        <a:rPr lang="it-IT" sz="1600" b="0" i="0" u="none" strike="noStrike" noProof="0"/>
                        <a:t> pixels </a:t>
                      </a:r>
                      <a:r>
                        <a:rPr lang="it-IT" sz="1600" b="0" i="0" u="none" strike="noStrike" noProof="0" err="1"/>
                        <a:t>belonging</a:t>
                      </a:r>
                      <a:r>
                        <a:rPr lang="it-IT" sz="1600" b="0" i="0" u="none" strike="noStrike" noProof="0"/>
                        <a:t> to </a:t>
                      </a:r>
                      <a:r>
                        <a:rPr lang="it-IT" sz="1600" b="0" i="0" u="none" strike="noStrike" noProof="0" err="1"/>
                        <a:t>that</a:t>
                      </a:r>
                      <a:r>
                        <a:rPr lang="it-IT" sz="1600" b="0" i="0" u="none" strike="noStrike" noProof="0"/>
                        <a:t> class in </a:t>
                      </a:r>
                      <a:r>
                        <a:rPr lang="it-IT" sz="1600" b="0" i="0" u="none" strike="noStrike" noProof="0" err="1"/>
                        <a:t>either</a:t>
                      </a:r>
                      <a:r>
                        <a:rPr lang="it-IT" sz="1600" b="0" i="0" u="none" strike="noStrike" noProof="0"/>
                        <a:t> the </a:t>
                      </a:r>
                      <a:r>
                        <a:rPr lang="it-IT" sz="1600" b="0" i="0" u="none" strike="noStrike" noProof="0" err="1"/>
                        <a:t>prediction</a:t>
                      </a:r>
                      <a:r>
                        <a:rPr lang="it-IT" sz="1600" b="0" i="0" u="none" strike="noStrike" noProof="0"/>
                        <a:t> or ground truth) of the </a:t>
                      </a:r>
                      <a:r>
                        <a:rPr lang="it-IT" sz="1600" b="0" i="0" u="none" strike="noStrike" noProof="0" err="1"/>
                        <a:t>segmented</a:t>
                      </a:r>
                      <a:r>
                        <a:rPr lang="it-IT" sz="1600" b="0" i="0" u="none" strike="noStrike" noProof="0"/>
                        <a:t> area.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  <a:latin typeface="Poppins"/>
                        </a:rPr>
                        <a:t>TP </a:t>
                      </a:r>
                      <a:r>
                        <a:rPr lang="it-IT" sz="1600" b="0" i="0" u="none" strike="noStrike" noProof="0" err="1">
                          <a:solidFill>
                            <a:srgbClr val="002B49"/>
                          </a:solidFill>
                          <a:latin typeface="Poppins"/>
                        </a:rPr>
                        <a:t>true</a:t>
                      </a:r>
                      <a:r>
                        <a:rPr lang="it-IT" sz="1600" b="0" i="0" u="none" strike="noStrike" noProof="0">
                          <a:solidFill>
                            <a:srgbClr val="002B49"/>
                          </a:solidFill>
                          <a:latin typeface="Poppins"/>
                        </a:rPr>
                        <a:t> positive; FP false positive; FN false negative</a:t>
                      </a:r>
                      <a:endParaRPr lang="en-US" sz="1600" b="0" i="0" u="none" strike="noStrike" noProof="0">
                        <a:solidFill>
                          <a:srgbClr val="002B49"/>
                        </a:solidFill>
                        <a:latin typeface="Poppins"/>
                      </a:endParaRPr>
                    </a:p>
                    <a:p>
                      <a:pPr lvl="0">
                        <a:buNone/>
                      </a:pPr>
                      <a:endParaRPr lang="it-IT"/>
                    </a:p>
                    <a:p>
                      <a:pPr lvl="0">
                        <a:buNone/>
                      </a:pP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979707"/>
                  </a:ext>
                </a:extLst>
              </a:tr>
            </a:tbl>
          </a:graphicData>
        </a:graphic>
      </p:graphicFrame>
      <p:pic>
        <p:nvPicPr>
          <p:cNvPr id="8" name="Immagine 7" descr="Immagine che contiene testo, Carattere, orologio, numero&#10;&#10;Descrizione generata automaticamente">
            <a:extLst>
              <a:ext uri="{FF2B5EF4-FFF2-40B4-BE49-F238E27FC236}">
                <a16:creationId xmlns:a16="http://schemas.microsoft.com/office/drawing/2014/main" id="{9B707FBD-B9AD-288C-7EC5-088393D79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877" y="4722429"/>
            <a:ext cx="2309318" cy="776451"/>
          </a:xfrm>
          <a:prstGeom prst="rect">
            <a:avLst/>
          </a:prstGeom>
        </p:spPr>
      </p:pic>
      <p:pic>
        <p:nvPicPr>
          <p:cNvPr id="5" name="Immagine 4" descr="Immagine che contiene Carattere, testo, tipografia, numero&#10;&#10;Descrizione generata automaticamente">
            <a:extLst>
              <a:ext uri="{FF2B5EF4-FFF2-40B4-BE49-F238E27FC236}">
                <a16:creationId xmlns:a16="http://schemas.microsoft.com/office/drawing/2014/main" id="{9880FD81-AAD2-E3B4-CC2B-6F5C02072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817" y="1557173"/>
            <a:ext cx="2314575" cy="590550"/>
          </a:xfrm>
          <a:prstGeom prst="rect">
            <a:avLst/>
          </a:prstGeom>
        </p:spPr>
      </p:pic>
      <p:pic>
        <p:nvPicPr>
          <p:cNvPr id="9" name="Immagine 8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104FF4BE-6619-2573-CBF5-F84F17A90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033" y="2847319"/>
            <a:ext cx="2353002" cy="92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09C78A5-2A49-73C9-0FD3-86B663C94234}"/>
              </a:ext>
            </a:extLst>
          </p:cNvPr>
          <p:cNvSpPr txBox="1">
            <a:spLocks/>
          </p:cNvSpPr>
          <p:nvPr/>
        </p:nvSpPr>
        <p:spPr>
          <a:xfrm>
            <a:off x="264115" y="93474"/>
            <a:ext cx="11676550" cy="65146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err="1">
                <a:ea typeface="+mj-lt"/>
                <a:cs typeface="+mj-lt"/>
              </a:rPr>
              <a:t>Appendix</a:t>
            </a:r>
            <a:r>
              <a:rPr lang="it-IT" sz="3600" b="1">
                <a:ea typeface="+mj-lt"/>
                <a:cs typeface="+mj-lt"/>
              </a:rPr>
              <a:t> B - Evaluation </a:t>
            </a:r>
            <a:r>
              <a:rPr lang="it-IT" sz="3600" b="1" err="1">
                <a:ea typeface="+mj-lt"/>
                <a:cs typeface="+mj-lt"/>
              </a:rPr>
              <a:t>metrics</a:t>
            </a:r>
            <a:endParaRPr lang="it-IT" err="1">
              <a:cs typeface="Poppins Medium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05EB3D6-3B84-C089-B455-B34689814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717468"/>
              </p:ext>
            </p:extLst>
          </p:nvPr>
        </p:nvGraphicFramePr>
        <p:xfrm>
          <a:off x="262758" y="853965"/>
          <a:ext cx="11762551" cy="5333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560">
                  <a:extLst>
                    <a:ext uri="{9D8B030D-6E8A-4147-A177-3AD203B41FA5}">
                      <a16:colId xmlns:a16="http://schemas.microsoft.com/office/drawing/2014/main" val="305595549"/>
                    </a:ext>
                  </a:extLst>
                </a:gridCol>
                <a:gridCol w="3620618">
                  <a:extLst>
                    <a:ext uri="{9D8B030D-6E8A-4147-A177-3AD203B41FA5}">
                      <a16:colId xmlns:a16="http://schemas.microsoft.com/office/drawing/2014/main" val="2203764330"/>
                    </a:ext>
                  </a:extLst>
                </a:gridCol>
                <a:gridCol w="2853918">
                  <a:extLst>
                    <a:ext uri="{9D8B030D-6E8A-4147-A177-3AD203B41FA5}">
                      <a16:colId xmlns:a16="http://schemas.microsoft.com/office/drawing/2014/main" val="1230977015"/>
                    </a:ext>
                  </a:extLst>
                </a:gridCol>
                <a:gridCol w="2972455">
                  <a:extLst>
                    <a:ext uri="{9D8B030D-6E8A-4147-A177-3AD203B41FA5}">
                      <a16:colId xmlns:a16="http://schemas.microsoft.com/office/drawing/2014/main" val="2370967485"/>
                    </a:ext>
                  </a:extLst>
                </a:gridCol>
              </a:tblGrid>
              <a:tr h="309900">
                <a:tc>
                  <a:txBody>
                    <a:bodyPr/>
                    <a:lstStyle/>
                    <a:p>
                      <a:r>
                        <a:rPr lang="it-IT" err="1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/>
                        <a:t>Values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Formula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468595"/>
                  </a:ext>
                </a:extLst>
              </a:tr>
              <a:tr h="14462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Poppins"/>
                        </a:rPr>
                        <a:t>Silhouette Score</a:t>
                      </a:r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0" i="0" u="none" strike="noStrike" noProof="0" err="1">
                          <a:latin typeface="Poppins"/>
                        </a:rPr>
                        <a:t>Evaluate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how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well-separated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the clusters are and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how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similar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the data points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within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each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cluster are to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each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other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.</a:t>
                      </a:r>
                    </a:p>
                    <a:p>
                      <a:pPr lvl="0">
                        <a:buNone/>
                      </a:pPr>
                      <a:r>
                        <a:rPr lang="it-IT" sz="1600" b="0" i="0" u="none" strike="noStrike" noProof="0">
                          <a:latin typeface="Poppins"/>
                        </a:rPr>
                        <a:t>Range [-1; +1]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0" i="1" u="none" strike="noStrike" noProof="0">
                          <a:latin typeface="Poppins"/>
                        </a:rPr>
                        <a:t>a 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is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the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mean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intra-cluster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distance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; </a:t>
                      </a:r>
                      <a:r>
                        <a:rPr lang="it-IT" sz="1600" b="0" i="1" u="none" strike="noStrike" noProof="0">
                          <a:latin typeface="Poppins"/>
                        </a:rPr>
                        <a:t>b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is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the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mean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nearest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-cluster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distance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89225"/>
                  </a:ext>
                </a:extLst>
              </a:tr>
              <a:tr h="17227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 err="1">
                          <a:latin typeface="Poppins"/>
                        </a:rPr>
                        <a:t>Calinski-Harabasz</a:t>
                      </a:r>
                      <a:r>
                        <a:rPr lang="it-IT" sz="1800" b="1" i="0" u="none" strike="noStrike" noProof="0">
                          <a:latin typeface="Poppins"/>
                        </a:rPr>
                        <a:t> Score</a:t>
                      </a:r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0" i="0" u="none" strike="noStrike" noProof="0" err="1">
                          <a:latin typeface="Poppins"/>
                        </a:rPr>
                        <a:t>Measure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of cluster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separation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or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compactness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.</a:t>
                      </a:r>
                    </a:p>
                    <a:p>
                      <a:pPr lvl="0">
                        <a:buNone/>
                      </a:pPr>
                      <a:endParaRPr lang="it-IT" sz="1600" b="0" i="0" u="none" strike="noStrike" noProof="0">
                        <a:latin typeface="Poppins"/>
                      </a:endParaRPr>
                    </a:p>
                    <a:p>
                      <a:pPr lvl="0">
                        <a:buNone/>
                      </a:pPr>
                      <a:r>
                        <a:rPr lang="it-IT" sz="1600" b="0" i="0" u="none" strike="noStrike" noProof="0" err="1"/>
                        <a:t>Higher</a:t>
                      </a:r>
                      <a:r>
                        <a:rPr lang="it-IT" sz="1600" b="0" i="0" u="none" strike="noStrike" noProof="0"/>
                        <a:t> CH score </a:t>
                      </a:r>
                      <a:r>
                        <a:rPr lang="it-IT" sz="1600" b="0" i="0" u="none" strike="noStrike" noProof="0" err="1"/>
                        <a:t>indicates</a:t>
                      </a:r>
                      <a:r>
                        <a:rPr lang="it-IT" sz="1600" b="0" i="0" u="none" strike="noStrike" noProof="0"/>
                        <a:t> </a:t>
                      </a:r>
                      <a:r>
                        <a:rPr lang="it-IT" sz="1600" b="0" i="0" u="none" strike="noStrike" noProof="0" err="1"/>
                        <a:t>better-defined</a:t>
                      </a:r>
                      <a:r>
                        <a:rPr lang="it-IT" sz="1600" b="0" i="0" u="none" strike="noStrike" noProof="0"/>
                        <a:t>, </a:t>
                      </a:r>
                      <a:r>
                        <a:rPr lang="it-IT" sz="1600" b="0" i="0" u="none" strike="noStrike" noProof="0" err="1"/>
                        <a:t>well-separated</a:t>
                      </a:r>
                      <a:r>
                        <a:rPr lang="it-IT" sz="1600" b="0" i="0" u="none" strike="noStrike" noProof="0"/>
                        <a:t> clusters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B 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the intra-cluster 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variance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; W 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the inter-cluster 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variance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; N 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total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number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of data; k 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number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of clusters</a:t>
                      </a:r>
                      <a:endParaRPr lang="it-IT" sz="1600" b="0" i="0" u="none" strike="noStrike" kern="1200">
                        <a:solidFill>
                          <a:schemeClr val="dk1"/>
                        </a:solidFill>
                        <a:latin typeface="Poppi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001545"/>
                  </a:ext>
                </a:extLst>
              </a:tr>
              <a:tr h="5394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Poppins"/>
                        </a:rPr>
                        <a:t>Davies-</a:t>
                      </a:r>
                      <a:r>
                        <a:rPr lang="it-IT" sz="1800" b="1" i="0" u="none" strike="noStrike" noProof="0" err="1">
                          <a:latin typeface="Poppins"/>
                        </a:rPr>
                        <a:t>Bouldin</a:t>
                      </a:r>
                      <a:r>
                        <a:rPr lang="it-IT" sz="1800" b="1" i="0" u="none" strike="noStrike" noProof="0">
                          <a:latin typeface="Poppins"/>
                        </a:rPr>
                        <a:t> Score</a:t>
                      </a:r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0" i="0" u="none" strike="noStrike" noProof="0" err="1">
                          <a:latin typeface="Poppins"/>
                        </a:rPr>
                        <a:t>Measure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the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average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similarity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between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each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cluster and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its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most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</a:t>
                      </a:r>
                      <a:r>
                        <a:rPr lang="it-IT" sz="1600" b="0" i="0" u="none" strike="noStrike" noProof="0" err="1">
                          <a:latin typeface="Poppins"/>
                        </a:rPr>
                        <a:t>similar</a:t>
                      </a:r>
                      <a:r>
                        <a:rPr lang="it-IT" sz="1600" b="0" i="0" u="none" strike="noStrike" noProof="0">
                          <a:latin typeface="Poppins"/>
                        </a:rPr>
                        <a:t> cluster, relative to the size of the clusters.</a:t>
                      </a:r>
                    </a:p>
                    <a:p>
                      <a:pPr lvl="0">
                        <a:buNone/>
                      </a:pPr>
                      <a:endParaRPr lang="it-IT" sz="1600" b="0" i="0" u="none" strike="noStrike" noProof="0">
                        <a:latin typeface="Poppins"/>
                      </a:endParaRPr>
                    </a:p>
                    <a:p>
                      <a:pPr lvl="0">
                        <a:buNone/>
                      </a:pPr>
                      <a:r>
                        <a:rPr lang="it-IT" sz="1600" b="0" i="0" u="none" strike="noStrike" noProof="0"/>
                        <a:t>Lower DB score </a:t>
                      </a:r>
                      <a:r>
                        <a:rPr lang="it-IT" sz="1600" b="0" i="0" u="none" strike="noStrike" noProof="0" err="1"/>
                        <a:t>indicates</a:t>
                      </a:r>
                      <a:r>
                        <a:rPr lang="it-IT" sz="1600" b="0" i="0" u="none" strike="noStrike" noProof="0"/>
                        <a:t> </a:t>
                      </a:r>
                      <a:r>
                        <a:rPr lang="it-IT" sz="1600" b="0" i="0" u="none" strike="noStrike" noProof="0" err="1"/>
                        <a:t>better</a:t>
                      </a:r>
                      <a:r>
                        <a:rPr lang="it-IT" sz="1600" b="0" i="0" u="none" strike="noStrike" noProof="0"/>
                        <a:t> clustering.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0" i="1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k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 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number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of clusters; S</a:t>
                      </a:r>
                      <a:r>
                        <a:rPr lang="it-IT" sz="1600" b="0" i="0" u="none" strike="noStrike" kern="1200" baseline="-250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i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the inter-cluster  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variance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; d(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c</a:t>
                      </a:r>
                      <a:r>
                        <a:rPr lang="it-IT" sz="1600" b="0" i="0" u="none" strike="noStrike" kern="1200" baseline="-250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i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,c</a:t>
                      </a:r>
                      <a:r>
                        <a:rPr lang="it-IT" sz="1600" b="0" i="0" u="none" strike="noStrike" kern="1200" baseline="-250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j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) 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distance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b="0" i="0" u="none" strike="noStrike" kern="1200" noProof="0" err="1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between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the centers of cluster </a:t>
                      </a:r>
                      <a:r>
                        <a:rPr lang="it-IT" sz="1600" b="0" i="1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i</a:t>
                      </a:r>
                      <a:r>
                        <a:rPr lang="it-IT" sz="1600" b="0" i="0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 and </a:t>
                      </a:r>
                      <a:r>
                        <a:rPr lang="it-IT" sz="1600" b="0" i="1" u="none" strike="noStrike" kern="1200" noProof="0">
                          <a:solidFill>
                            <a:schemeClr val="dk1"/>
                          </a:solidFill>
                          <a:latin typeface="Poppins"/>
                          <a:ea typeface="+mn-ea"/>
                          <a:cs typeface="+mn-cs"/>
                        </a:rPr>
                        <a:t>j</a:t>
                      </a:r>
                      <a:endParaRPr lang="it-IT" sz="1600" b="0" i="0" u="none" strike="noStrike" kern="1200">
                        <a:solidFill>
                          <a:schemeClr val="dk1"/>
                        </a:solidFill>
                        <a:latin typeface="Poppi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843283"/>
                  </a:ext>
                </a:extLst>
              </a:tr>
            </a:tbl>
          </a:graphicData>
        </a:graphic>
      </p:graphicFrame>
      <p:pic>
        <p:nvPicPr>
          <p:cNvPr id="2" name="Immagine 1" descr="Immagine che contiene Carattere, linea, testo, calligrafia&#10;&#10;Descrizione generata automaticamente">
            <a:extLst>
              <a:ext uri="{FF2B5EF4-FFF2-40B4-BE49-F238E27FC236}">
                <a16:creationId xmlns:a16="http://schemas.microsoft.com/office/drawing/2014/main" id="{A1C08AB3-C68E-E0CA-F94B-548D512C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295" y="1463166"/>
            <a:ext cx="2172959" cy="969933"/>
          </a:xfrm>
          <a:prstGeom prst="rect">
            <a:avLst/>
          </a:prstGeom>
        </p:spPr>
      </p:pic>
      <p:pic>
        <p:nvPicPr>
          <p:cNvPr id="3" name="Immagine 2" descr="Immagine che contiene Carattere, tipografia, linea, numero&#10;&#10;Descrizione generata automaticamente">
            <a:extLst>
              <a:ext uri="{FF2B5EF4-FFF2-40B4-BE49-F238E27FC236}">
                <a16:creationId xmlns:a16="http://schemas.microsoft.com/office/drawing/2014/main" id="{16D29BA2-6D8B-FEAF-51D9-203F2AD4B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532" y="3152142"/>
            <a:ext cx="2182484" cy="798132"/>
          </a:xfrm>
          <a:prstGeom prst="rect">
            <a:avLst/>
          </a:prstGeom>
        </p:spPr>
      </p:pic>
      <p:pic>
        <p:nvPicPr>
          <p:cNvPr id="4" name="Immagine 3" descr="Immagine che contiene Carattere, testo, calligrafia, linea&#10;&#10;Descrizione generata automaticamente">
            <a:extLst>
              <a:ext uri="{FF2B5EF4-FFF2-40B4-BE49-F238E27FC236}">
                <a16:creationId xmlns:a16="http://schemas.microsoft.com/office/drawing/2014/main" id="{BEA747DD-4E4B-E4B7-DF65-DB9C29E31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985" y="4968621"/>
            <a:ext cx="2858219" cy="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0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B9CCED-9E89-48FF-354C-B913751A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074" y="97621"/>
            <a:ext cx="12194402" cy="1077343"/>
          </a:xfrm>
        </p:spPr>
        <p:txBody>
          <a:bodyPr/>
          <a:lstStyle/>
          <a:p>
            <a:pPr algn="ctr"/>
            <a:r>
              <a:rPr lang="it-IT" sz="3200" b="1" err="1">
                <a:cs typeface="Poppins Medium"/>
              </a:rPr>
              <a:t>Appendix</a:t>
            </a:r>
            <a:r>
              <a:rPr lang="it-IT" sz="3200" b="1">
                <a:cs typeface="Poppins Medium"/>
              </a:rPr>
              <a:t> C</a:t>
            </a:r>
            <a:br>
              <a:rPr lang="it-IT" sz="3200" b="1">
                <a:cs typeface="Poppins Medium"/>
              </a:rPr>
            </a:br>
            <a:r>
              <a:rPr lang="it-IT" sz="3200" b="1" err="1">
                <a:cs typeface="Poppins Medium"/>
              </a:rPr>
              <a:t>Autoencoder</a:t>
            </a:r>
            <a:r>
              <a:rPr lang="it-IT" sz="3200" b="1">
                <a:cs typeface="Poppins Medium"/>
              </a:rPr>
              <a:t> </a:t>
            </a:r>
            <a:r>
              <a:rPr lang="it-IT" sz="3200" b="1" i="1">
                <a:cs typeface="Poppins Medium"/>
              </a:rPr>
              <a:t>vs </a:t>
            </a:r>
            <a:r>
              <a:rPr lang="it-IT" sz="3200" b="1">
                <a:cs typeface="Poppins Medium"/>
              </a:rPr>
              <a:t>VGG19 </a:t>
            </a:r>
            <a:r>
              <a:rPr lang="it-IT" sz="3200" b="1" i="1">
                <a:cs typeface="Poppins Medium"/>
              </a:rPr>
              <a:t>vs </a:t>
            </a:r>
            <a:r>
              <a:rPr lang="it-IT" sz="3200" b="1">
                <a:cs typeface="Poppins Medium"/>
              </a:rPr>
              <a:t>ResNet50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B1019E7-0B63-86E0-700E-3F68FE6ABFF8}"/>
              </a:ext>
            </a:extLst>
          </p:cNvPr>
          <p:cNvSpPr txBox="1"/>
          <p:nvPr/>
        </p:nvSpPr>
        <p:spPr>
          <a:xfrm>
            <a:off x="40075" y="1125144"/>
            <a:ext cx="3393187" cy="437042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>
                <a:cs typeface="Poppins"/>
              </a:rPr>
              <a:t>   </a:t>
            </a:r>
            <a:r>
              <a:rPr lang="it-IT" sz="2000" b="1" err="1">
                <a:cs typeface="Poppins"/>
              </a:rPr>
              <a:t>Autoencoder</a:t>
            </a:r>
            <a:r>
              <a:rPr lang="it-IT" sz="2000" b="1">
                <a:cs typeface="Poppins"/>
              </a:rPr>
              <a:t> </a:t>
            </a:r>
            <a:endParaRPr lang="it-IT" sz="2000">
              <a:cs typeface="Poppins"/>
            </a:endParaRPr>
          </a:p>
          <a:p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err="1">
                <a:cs typeface="Poppins"/>
              </a:rPr>
              <a:t>Encodes</a:t>
            </a:r>
            <a:r>
              <a:rPr lang="it-IT" sz="1600">
                <a:cs typeface="Poppins"/>
              </a:rPr>
              <a:t> data in an </a:t>
            </a:r>
            <a:r>
              <a:rPr lang="it-IT" sz="1600" b="1" err="1">
                <a:cs typeface="Poppins"/>
              </a:rPr>
              <a:t>unsupervised</a:t>
            </a:r>
            <a:r>
              <a:rPr lang="it-IT" sz="1600" b="1">
                <a:cs typeface="Poppins"/>
              </a:rPr>
              <a:t> </a:t>
            </a:r>
            <a:r>
              <a:rPr lang="it-IT" sz="1600">
                <a:cs typeface="Poppins"/>
              </a:rPr>
              <a:t>way</a:t>
            </a:r>
          </a:p>
          <a:p>
            <a:pPr lvl="1"/>
            <a:endParaRPr lang="it-IT" sz="16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>
                <a:cs typeface="Poppins"/>
              </a:rPr>
              <a:t>Exploit the</a:t>
            </a:r>
            <a:r>
              <a:rPr lang="it-IT" sz="1600" b="1">
                <a:cs typeface="Poppins"/>
              </a:rPr>
              <a:t> </a:t>
            </a:r>
            <a:r>
              <a:rPr lang="it-IT" sz="1600" b="1" err="1">
                <a:cs typeface="Poppins"/>
              </a:rPr>
              <a:t>latent</a:t>
            </a:r>
            <a:r>
              <a:rPr lang="it-IT" sz="1600" b="1">
                <a:cs typeface="Poppins"/>
              </a:rPr>
              <a:t> </a:t>
            </a:r>
            <a:r>
              <a:rPr lang="it-IT" sz="1600" b="1" err="1">
                <a:cs typeface="Poppins"/>
              </a:rPr>
              <a:t>space</a:t>
            </a:r>
            <a:r>
              <a:rPr lang="it-IT" sz="1600">
                <a:cs typeface="Poppins"/>
              </a:rPr>
              <a:t> </a:t>
            </a:r>
            <a:r>
              <a:rPr lang="it-IT" sz="1600" err="1">
                <a:cs typeface="Poppins"/>
              </a:rPr>
              <a:t>as</a:t>
            </a:r>
            <a:r>
              <a:rPr lang="it-IT" sz="1600">
                <a:cs typeface="Poppins"/>
              </a:rPr>
              <a:t> features </a:t>
            </a:r>
            <a:r>
              <a:rPr lang="it-IT" sz="1600" err="1">
                <a:cs typeface="Poppins"/>
              </a:rPr>
              <a:t>map</a:t>
            </a:r>
            <a:endParaRPr lang="it-IT" sz="1600" b="1" err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sz="16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err="1">
                <a:cs typeface="Poppins"/>
              </a:rPr>
              <a:t>Convolutional</a:t>
            </a:r>
            <a:r>
              <a:rPr lang="it-IT" sz="1600">
                <a:cs typeface="Poppins"/>
              </a:rPr>
              <a:t> </a:t>
            </a:r>
            <a:r>
              <a:rPr lang="it-IT" sz="1600" err="1">
                <a:cs typeface="Poppins"/>
              </a:rPr>
              <a:t>blocks</a:t>
            </a:r>
            <a:r>
              <a:rPr lang="it-IT" sz="1600">
                <a:cs typeface="Poppins"/>
              </a:rPr>
              <a:t> with </a:t>
            </a:r>
            <a:r>
              <a:rPr lang="it-IT" sz="1600" err="1">
                <a:cs typeface="Poppins"/>
              </a:rPr>
              <a:t>increasing</a:t>
            </a:r>
            <a:r>
              <a:rPr lang="it-IT" sz="1600">
                <a:cs typeface="Poppins"/>
              </a:rPr>
              <a:t> </a:t>
            </a:r>
            <a:r>
              <a:rPr lang="it-IT" sz="1600" err="1">
                <a:cs typeface="Poppins"/>
              </a:rPr>
              <a:t>depth</a:t>
            </a:r>
          </a:p>
          <a:p>
            <a:pPr marL="742950" lvl="1" indent="-285750">
              <a:buFont typeface="Wingdings"/>
              <a:buChar char="Ø"/>
            </a:pPr>
            <a:endParaRPr lang="it-IT" sz="16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b="1" err="1">
                <a:cs typeface="Poppins"/>
              </a:rPr>
              <a:t>MaxPooling</a:t>
            </a:r>
            <a:endParaRPr lang="it-IT" sz="1600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sz="1600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b="1">
                <a:cs typeface="Poppins"/>
              </a:rPr>
              <a:t>512 </a:t>
            </a:r>
            <a:r>
              <a:rPr lang="it-IT" sz="1600">
                <a:cs typeface="Poppins"/>
              </a:rPr>
              <a:t>features </a:t>
            </a:r>
            <a:r>
              <a:rPr lang="it-IT" sz="1600" err="1">
                <a:cs typeface="Poppins"/>
              </a:rPr>
              <a:t>extracted</a:t>
            </a:r>
            <a:endParaRPr lang="it-IT" sz="16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sz="1600" b="1">
              <a:ea typeface="+mn-lt"/>
              <a:cs typeface="+mn-lt"/>
            </a:endParaRPr>
          </a:p>
          <a:p>
            <a:pPr marL="742950" lvl="1" indent="-285750">
              <a:buFont typeface="Wingdings"/>
              <a:buChar char="Ø"/>
            </a:pPr>
            <a:endParaRPr lang="it-IT" sz="1600" b="1">
              <a:ea typeface="+mn-lt"/>
              <a:cs typeface="+mn-lt"/>
            </a:endParaRPr>
          </a:p>
          <a:p>
            <a:pPr lvl="1"/>
            <a:endParaRPr lang="it-IT" sz="1600" b="1">
              <a:ea typeface="+mn-lt"/>
              <a:cs typeface="+mn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67E691-A20D-17AE-483F-6DFF13DA1FF7}"/>
              </a:ext>
            </a:extLst>
          </p:cNvPr>
          <p:cNvSpPr txBox="1"/>
          <p:nvPr/>
        </p:nvSpPr>
        <p:spPr>
          <a:xfrm>
            <a:off x="3639287" y="1174731"/>
            <a:ext cx="4070238" cy="486287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>
                <a:cs typeface="Poppins"/>
              </a:rPr>
              <a:t>   VGG19</a:t>
            </a:r>
            <a:endParaRPr lang="it-IT" sz="2000"/>
          </a:p>
          <a:p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b="1" err="1">
                <a:cs typeface="Poppins"/>
              </a:rPr>
              <a:t>Supervised</a:t>
            </a:r>
            <a:r>
              <a:rPr lang="it-IT" sz="1600" b="1">
                <a:cs typeface="Poppins"/>
              </a:rPr>
              <a:t> </a:t>
            </a:r>
            <a:r>
              <a:rPr lang="it-IT" sz="1600">
                <a:cs typeface="Poppins"/>
              </a:rPr>
              <a:t>feature </a:t>
            </a:r>
            <a:r>
              <a:rPr lang="it-IT" sz="1600" err="1">
                <a:cs typeface="Poppins"/>
              </a:rPr>
              <a:t>extraction</a:t>
            </a:r>
            <a:endParaRPr lang="it-IT" sz="16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sz="16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>
                <a:cs typeface="Poppins"/>
              </a:rPr>
              <a:t>19 </a:t>
            </a:r>
            <a:r>
              <a:rPr lang="it-IT" sz="1600" err="1">
                <a:cs typeface="Poppins"/>
              </a:rPr>
              <a:t>convolutional</a:t>
            </a:r>
            <a:r>
              <a:rPr lang="it-IT" sz="1600">
                <a:cs typeface="Poppins"/>
              </a:rPr>
              <a:t> </a:t>
            </a:r>
            <a:r>
              <a:rPr lang="it-IT" sz="1600" err="1">
                <a:cs typeface="Poppins"/>
              </a:rPr>
              <a:t>layers</a:t>
            </a:r>
            <a:r>
              <a:rPr lang="it-IT" sz="1600">
                <a:cs typeface="Poppins"/>
              </a:rPr>
              <a:t> </a:t>
            </a:r>
            <a:endParaRPr lang="it-IT" sz="20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sz="1600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b="1" err="1">
                <a:cs typeface="Poppins"/>
              </a:rPr>
              <a:t>Uniform</a:t>
            </a:r>
            <a:r>
              <a:rPr lang="it-IT" sz="1600" b="1">
                <a:cs typeface="Poppins"/>
              </a:rPr>
              <a:t> </a:t>
            </a:r>
            <a:r>
              <a:rPr lang="it-IT" sz="1600" b="1" err="1">
                <a:cs typeface="Poppins"/>
              </a:rPr>
              <a:t>anchitecture</a:t>
            </a:r>
          </a:p>
          <a:p>
            <a:pPr marL="914400" lvl="2"/>
            <a:endParaRPr lang="it-IT" sz="1600" b="1">
              <a:ea typeface="+mn-lt"/>
              <a:cs typeface="+mn-lt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err="1">
                <a:ea typeface="+mn-lt"/>
                <a:cs typeface="+mn-lt"/>
              </a:rPr>
              <a:t>Gradually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increasing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complexity</a:t>
            </a:r>
            <a:endParaRPr lang="it-IT" sz="1600" b="1" err="1">
              <a:cs typeface="Poppins"/>
            </a:endParaRPr>
          </a:p>
          <a:p>
            <a:pPr marL="1200150" lvl="2" indent="-285750">
              <a:buFont typeface="Arial"/>
              <a:buChar char="•"/>
            </a:pPr>
            <a:r>
              <a:rPr lang="it-IT" sz="1600" b="1">
                <a:cs typeface="Poppins"/>
              </a:rPr>
              <a:t>high learning </a:t>
            </a:r>
            <a:r>
              <a:rPr lang="it-IT" sz="1600" b="1" err="1">
                <a:cs typeface="Poppins"/>
              </a:rPr>
              <a:t>ability</a:t>
            </a:r>
            <a:endParaRPr lang="it-IT" sz="1600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sz="1600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b="1" err="1">
                <a:cs typeface="Poppins"/>
              </a:rPr>
              <a:t>MaxPooling</a:t>
            </a:r>
            <a:r>
              <a:rPr lang="it-IT" sz="1600">
                <a:cs typeface="Poppins"/>
              </a:rPr>
              <a:t> </a:t>
            </a:r>
            <a:endParaRPr lang="it-IT" sz="2000"/>
          </a:p>
          <a:p>
            <a:pPr lvl="1"/>
            <a:endParaRPr lang="it-IT" sz="1600">
              <a:latin typeface="Poppins"/>
              <a:cs typeface="Poppins"/>
            </a:endParaRPr>
          </a:p>
          <a:p>
            <a:pPr marL="742950" indent="-285750">
              <a:buFont typeface="Wingdings"/>
              <a:buChar char="Ø"/>
            </a:pPr>
            <a:r>
              <a:rPr lang="it-IT" sz="1600">
                <a:ea typeface="+mn-lt"/>
                <a:cs typeface="+mn-lt"/>
              </a:rPr>
              <a:t>High </a:t>
            </a:r>
            <a:r>
              <a:rPr lang="it-IT" sz="1600" err="1">
                <a:ea typeface="+mn-lt"/>
                <a:cs typeface="+mn-lt"/>
              </a:rPr>
              <a:t>number</a:t>
            </a:r>
            <a:r>
              <a:rPr lang="it-IT" sz="1600">
                <a:ea typeface="+mn-lt"/>
                <a:cs typeface="+mn-lt"/>
              </a:rPr>
              <a:t> of </a:t>
            </a:r>
            <a:r>
              <a:rPr lang="it-IT" sz="1600" err="1">
                <a:ea typeface="+mn-lt"/>
                <a:cs typeface="+mn-lt"/>
              </a:rPr>
              <a:t>parameters</a:t>
            </a:r>
            <a:endParaRPr lang="it-IT" sz="1600">
              <a:ea typeface="+mn-lt"/>
              <a:cs typeface="+mn-lt"/>
            </a:endParaRPr>
          </a:p>
          <a:p>
            <a:pPr marL="1200150" lvl="1" indent="-285750">
              <a:buFont typeface="Arial"/>
              <a:buChar char="•"/>
            </a:pPr>
            <a:r>
              <a:rPr lang="it-IT" sz="1600" b="1" err="1">
                <a:ea typeface="+mn-lt"/>
                <a:cs typeface="+mn-lt"/>
              </a:rPr>
              <a:t>overfitting</a:t>
            </a:r>
            <a:r>
              <a:rPr lang="it-IT" sz="1600" b="1">
                <a:ea typeface="+mn-lt"/>
                <a:cs typeface="+mn-lt"/>
              </a:rPr>
              <a:t> </a:t>
            </a:r>
            <a:endParaRPr lang="it-IT" sz="1600">
              <a:cs typeface="Poppins"/>
            </a:endParaRPr>
          </a:p>
          <a:p>
            <a:pPr lvl="1"/>
            <a:r>
              <a:rPr lang="it-IT" sz="1600" b="1">
                <a:cs typeface="Poppins"/>
              </a:rPr>
              <a:t>     </a:t>
            </a:r>
            <a:r>
              <a:rPr lang="it-IT" sz="1600">
                <a:cs typeface="Poppins"/>
              </a:rPr>
              <a:t> </a:t>
            </a:r>
            <a:endParaRPr lang="it-IT" sz="1600">
              <a:ea typeface="+mn-lt"/>
              <a:cs typeface="+mn-lt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b="1">
                <a:ea typeface="+mn-lt"/>
                <a:cs typeface="+mn-lt"/>
              </a:rPr>
              <a:t>512 </a:t>
            </a:r>
            <a:r>
              <a:rPr lang="it-IT" sz="1600">
                <a:ea typeface="+mn-lt"/>
                <a:cs typeface="+mn-lt"/>
              </a:rPr>
              <a:t>features </a:t>
            </a:r>
            <a:r>
              <a:rPr lang="it-IT" sz="1600" err="1">
                <a:ea typeface="+mn-lt"/>
                <a:cs typeface="+mn-lt"/>
              </a:rPr>
              <a:t>extracted</a:t>
            </a:r>
            <a:r>
              <a:rPr lang="it-IT" sz="1600">
                <a:ea typeface="+mn-lt"/>
                <a:cs typeface="+mn-lt"/>
              </a:rPr>
              <a:t> </a:t>
            </a:r>
            <a:endParaRPr lang="it-IT" sz="16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sz="1600" b="1">
              <a:cs typeface="Poppin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92FD63D-AF20-2167-1704-095E76D43187}"/>
              </a:ext>
            </a:extLst>
          </p:cNvPr>
          <p:cNvSpPr txBox="1"/>
          <p:nvPr/>
        </p:nvSpPr>
        <p:spPr>
          <a:xfrm>
            <a:off x="8003145" y="1170097"/>
            <a:ext cx="4127341" cy="44935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>
                <a:cs typeface="Poppins"/>
              </a:rPr>
              <a:t>  ResNet50</a:t>
            </a:r>
            <a:endParaRPr lang="it-IT" sz="2000"/>
          </a:p>
          <a:p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b="1" err="1">
                <a:ea typeface="+mn-lt"/>
                <a:cs typeface="+mn-lt"/>
              </a:rPr>
              <a:t>Supervised</a:t>
            </a:r>
            <a:r>
              <a:rPr lang="it-IT" sz="1600" b="1">
                <a:ea typeface="+mn-lt"/>
                <a:cs typeface="+mn-lt"/>
              </a:rPr>
              <a:t> </a:t>
            </a:r>
            <a:r>
              <a:rPr lang="it-IT" sz="1600">
                <a:ea typeface="+mn-lt"/>
                <a:cs typeface="+mn-lt"/>
              </a:rPr>
              <a:t>feature </a:t>
            </a:r>
            <a:r>
              <a:rPr lang="it-IT" sz="1600" err="1">
                <a:ea typeface="+mn-lt"/>
                <a:cs typeface="+mn-lt"/>
              </a:rPr>
              <a:t>extraction</a:t>
            </a:r>
            <a:endParaRPr lang="it-IT" sz="1600" err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sz="16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>
                <a:cs typeface="Poppins"/>
              </a:rPr>
              <a:t>50 </a:t>
            </a:r>
            <a:r>
              <a:rPr lang="it-IT" sz="1600" err="1">
                <a:cs typeface="Poppins"/>
              </a:rPr>
              <a:t>convolutional</a:t>
            </a:r>
            <a:r>
              <a:rPr lang="it-IT" sz="1600">
                <a:cs typeface="Poppins"/>
              </a:rPr>
              <a:t> </a:t>
            </a:r>
            <a:r>
              <a:rPr lang="it-IT" sz="1600" err="1">
                <a:cs typeface="Poppins"/>
              </a:rPr>
              <a:t>layers</a:t>
            </a:r>
            <a:r>
              <a:rPr lang="it-IT" sz="1600">
                <a:cs typeface="Poppins"/>
              </a:rPr>
              <a:t> </a:t>
            </a:r>
            <a:endParaRPr lang="it-IT" sz="2000"/>
          </a:p>
          <a:p>
            <a:pPr marL="742950" lvl="1" indent="-285750">
              <a:buFont typeface="Wingdings"/>
              <a:buChar char="Ø"/>
            </a:pPr>
            <a:endParaRPr lang="it-IT" sz="16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err="1">
                <a:ea typeface="+mn-lt"/>
                <a:cs typeface="+mn-lt"/>
              </a:rPr>
              <a:t>Convolutional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blocks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b="1">
                <a:ea typeface="+mn-lt"/>
                <a:cs typeface="+mn-lt"/>
              </a:rPr>
              <a:t>with </a:t>
            </a:r>
            <a:r>
              <a:rPr lang="it-IT" sz="1600" b="1" err="1">
                <a:ea typeface="+mn-lt"/>
                <a:cs typeface="+mn-lt"/>
              </a:rPr>
              <a:t>different</a:t>
            </a:r>
            <a:r>
              <a:rPr lang="it-IT" sz="1600" b="1">
                <a:ea typeface="+mn-lt"/>
                <a:cs typeface="+mn-lt"/>
              </a:rPr>
              <a:t> sizes</a:t>
            </a:r>
            <a:r>
              <a:rPr lang="it-IT" sz="1600">
                <a:ea typeface="+mn-lt"/>
                <a:cs typeface="+mn-lt"/>
              </a:rPr>
              <a:t> alternate</a:t>
            </a:r>
            <a:endParaRPr lang="it-IT" sz="1600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sz="16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b="1">
                <a:cs typeface="Poppins"/>
              </a:rPr>
              <a:t>Skip connections</a:t>
            </a:r>
            <a:r>
              <a:rPr lang="it-IT" sz="1600">
                <a:ea typeface="+mn-lt"/>
                <a:cs typeface="Segoe UI"/>
              </a:rPr>
              <a:t> </a:t>
            </a:r>
            <a:r>
              <a:rPr lang="it-IT" sz="1600">
                <a:ea typeface="+mn-lt"/>
                <a:cs typeface="+mn-lt"/>
              </a:rPr>
              <a:t>                 </a:t>
            </a:r>
            <a:endParaRPr lang="it-IT" sz="1600">
              <a:cs typeface="Poppins"/>
            </a:endParaRPr>
          </a:p>
          <a:p>
            <a:pPr lvl="1"/>
            <a:endParaRPr lang="it-IT" sz="16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>
                <a:cs typeface="Poppins"/>
              </a:rPr>
              <a:t>Global </a:t>
            </a:r>
            <a:r>
              <a:rPr lang="it-IT" sz="1600" err="1">
                <a:cs typeface="Poppins"/>
              </a:rPr>
              <a:t>average</a:t>
            </a:r>
            <a:r>
              <a:rPr lang="it-IT" sz="1600">
                <a:cs typeface="Poppins"/>
              </a:rPr>
              <a:t> pooling</a:t>
            </a:r>
          </a:p>
          <a:p>
            <a:pPr marL="1200150" lvl="2" indent="-285750">
              <a:buFont typeface="Arial"/>
              <a:buChar char="•"/>
            </a:pPr>
            <a:r>
              <a:rPr lang="it-IT" sz="1600" b="1">
                <a:ea typeface="+mn-lt"/>
                <a:cs typeface="+mn-lt"/>
              </a:rPr>
              <a:t>no </a:t>
            </a:r>
            <a:r>
              <a:rPr lang="it-IT" sz="1600" b="1" err="1">
                <a:ea typeface="+mn-lt"/>
                <a:cs typeface="+mn-lt"/>
              </a:rPr>
              <a:t>overfitting</a:t>
            </a:r>
            <a:endParaRPr lang="it-IT" sz="1600" err="1">
              <a:cs typeface="Poppins"/>
            </a:endParaRPr>
          </a:p>
          <a:p>
            <a:pPr lvl="1"/>
            <a:endParaRPr lang="it-IT" sz="1600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sz="1600" b="1">
                <a:cs typeface="Poppins"/>
              </a:rPr>
              <a:t>2048 </a:t>
            </a:r>
            <a:r>
              <a:rPr lang="it-IT" sz="1600">
                <a:cs typeface="Poppins"/>
              </a:rPr>
              <a:t>features </a:t>
            </a:r>
            <a:r>
              <a:rPr lang="it-IT" sz="1600" err="1">
                <a:cs typeface="Poppins"/>
              </a:rPr>
              <a:t>extracted</a:t>
            </a:r>
            <a:r>
              <a:rPr lang="it-IT" sz="1600">
                <a:cs typeface="Poppins"/>
              </a:rPr>
              <a:t> </a:t>
            </a:r>
          </a:p>
          <a:p>
            <a:pPr marL="742950" lvl="1" indent="-285750">
              <a:buFont typeface="Wingdings"/>
              <a:buChar char="Ø"/>
            </a:pPr>
            <a:endParaRPr lang="it-IT" sz="2000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 sz="2000" b="1">
              <a:cs typeface="Poppins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51F11248-94BE-229B-14DC-B16A8093267B}"/>
              </a:ext>
            </a:extLst>
          </p:cNvPr>
          <p:cNvCxnSpPr/>
          <p:nvPr/>
        </p:nvCxnSpPr>
        <p:spPr>
          <a:xfrm>
            <a:off x="3545183" y="1175022"/>
            <a:ext cx="1881" cy="527002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B58BDAD-24AB-3DE8-8E0B-3EC8FD8551A3}"/>
              </a:ext>
            </a:extLst>
          </p:cNvPr>
          <p:cNvCxnSpPr>
            <a:cxnSpLocks/>
          </p:cNvCxnSpPr>
          <p:nvPr/>
        </p:nvCxnSpPr>
        <p:spPr>
          <a:xfrm>
            <a:off x="7811138" y="1175022"/>
            <a:ext cx="1881" cy="503942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70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659324-95B9-6DD3-F381-69C6D267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10624255" cy="1212675"/>
          </a:xfrm>
        </p:spPr>
        <p:txBody>
          <a:bodyPr/>
          <a:lstStyle/>
          <a:p>
            <a:pPr algn="ctr"/>
            <a:r>
              <a:rPr lang="it-IT" sz="3600" b="1" err="1">
                <a:ea typeface="+mj-lt"/>
                <a:cs typeface="+mj-lt"/>
              </a:rPr>
              <a:t>Appendix</a:t>
            </a:r>
            <a:r>
              <a:rPr lang="it-IT" sz="3600" b="1">
                <a:ea typeface="+mj-lt"/>
                <a:cs typeface="+mj-lt"/>
              </a:rPr>
              <a:t> D</a:t>
            </a:r>
            <a:br>
              <a:rPr lang="it-IT" sz="3600" b="1">
                <a:ea typeface="+mj-lt"/>
                <a:cs typeface="+mj-lt"/>
              </a:rPr>
            </a:br>
            <a:r>
              <a:rPr lang="it-IT" sz="3600" b="1">
                <a:ea typeface="+mj-lt"/>
                <a:cs typeface="+mj-lt"/>
              </a:rPr>
              <a:t>Feature </a:t>
            </a:r>
            <a:r>
              <a:rPr lang="it-IT" sz="3600" b="1" err="1">
                <a:ea typeface="+mj-lt"/>
                <a:cs typeface="+mj-lt"/>
              </a:rPr>
              <a:t>extraction</a:t>
            </a:r>
            <a:r>
              <a:rPr lang="it-IT" sz="3600" b="1">
                <a:ea typeface="+mj-lt"/>
                <a:cs typeface="+mj-lt"/>
              </a:rPr>
              <a:t> - VGG19</a:t>
            </a:r>
            <a:r>
              <a:rPr lang="it-IT" sz="4000">
                <a:ea typeface="+mj-lt"/>
                <a:cs typeface="+mj-lt"/>
              </a:rPr>
              <a:t> </a:t>
            </a:r>
          </a:p>
          <a:p>
            <a:endParaRPr lang="it-IT">
              <a:cs typeface="Poppins Medium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9D5CC2-D0B9-8322-B635-8C9F39A1E99E}"/>
              </a:ext>
            </a:extLst>
          </p:cNvPr>
          <p:cNvSpPr txBox="1"/>
          <p:nvPr/>
        </p:nvSpPr>
        <p:spPr>
          <a:xfrm>
            <a:off x="343370" y="1166519"/>
            <a:ext cx="7685851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b="1" err="1">
                <a:latin typeface="Poppins"/>
                <a:cs typeface="Arial"/>
              </a:rPr>
              <a:t>Peculiarities</a:t>
            </a:r>
            <a:r>
              <a:rPr lang="it-IT">
                <a:latin typeface="Arial"/>
                <a:cs typeface="Arial"/>
              </a:rPr>
              <a:t>:</a:t>
            </a:r>
          </a:p>
          <a:p>
            <a:endParaRPr lang="it-IT">
              <a:latin typeface="Arial"/>
              <a:cs typeface="Arial"/>
            </a:endParaRPr>
          </a:p>
          <a:p>
            <a:pPr marL="742950" lvl="1" indent="-285750">
              <a:buFont typeface="Wingdings,Sans-Serif"/>
              <a:buChar char="Ø"/>
            </a:pPr>
            <a:r>
              <a:rPr lang="it-IT" err="1">
                <a:latin typeface="Poppins"/>
                <a:cs typeface="Arial"/>
              </a:rPr>
              <a:t>Each</a:t>
            </a:r>
            <a:r>
              <a:rPr lang="it-IT">
                <a:latin typeface="Poppins"/>
                <a:cs typeface="Arial"/>
              </a:rPr>
              <a:t> kernel </a:t>
            </a:r>
            <a:r>
              <a:rPr lang="it-IT" err="1">
                <a:latin typeface="Poppins"/>
                <a:cs typeface="Arial"/>
              </a:rPr>
              <a:t>has</a:t>
            </a:r>
            <a:r>
              <a:rPr lang="it-IT">
                <a:latin typeface="Poppins"/>
                <a:cs typeface="Arial"/>
              </a:rPr>
              <a:t> size 3x3</a:t>
            </a:r>
          </a:p>
          <a:p>
            <a:pPr marL="742950" lvl="1" indent="-285750">
              <a:buFont typeface="Wingdings,Sans-Serif"/>
              <a:buChar char="Ø"/>
            </a:pPr>
            <a:r>
              <a:rPr lang="it-IT" err="1">
                <a:latin typeface="Poppins"/>
                <a:cs typeface="Arial"/>
              </a:rPr>
              <a:t>Each</a:t>
            </a:r>
            <a:r>
              <a:rPr lang="it-IT">
                <a:latin typeface="Poppins"/>
                <a:cs typeface="Arial"/>
              </a:rPr>
              <a:t> </a:t>
            </a:r>
            <a:r>
              <a:rPr lang="it-IT" err="1">
                <a:latin typeface="Poppins"/>
                <a:cs typeface="Arial"/>
              </a:rPr>
              <a:t>layer</a:t>
            </a:r>
            <a:r>
              <a:rPr lang="it-IT">
                <a:latin typeface="Poppins"/>
                <a:cs typeface="Arial"/>
              </a:rPr>
              <a:t> </a:t>
            </a:r>
            <a:r>
              <a:rPr lang="it-IT" err="1">
                <a:latin typeface="Poppins"/>
                <a:cs typeface="Arial"/>
              </a:rPr>
              <a:t>has</a:t>
            </a:r>
            <a:r>
              <a:rPr lang="it-IT">
                <a:latin typeface="Poppins"/>
                <a:cs typeface="Arial"/>
              </a:rPr>
              <a:t> stride 1 and </a:t>
            </a:r>
            <a:r>
              <a:rPr lang="it-IT" err="1">
                <a:latin typeface="Poppins"/>
                <a:cs typeface="Arial"/>
              </a:rPr>
              <a:t>padding</a:t>
            </a:r>
            <a:r>
              <a:rPr lang="it-IT">
                <a:latin typeface="Poppins"/>
                <a:cs typeface="Arial"/>
              </a:rPr>
              <a:t> 1</a:t>
            </a:r>
            <a:endParaRPr lang="it-IT">
              <a:cs typeface="Poppins"/>
            </a:endParaRPr>
          </a:p>
          <a:p>
            <a:pPr marL="742950" lvl="1" indent="-285750">
              <a:buFont typeface="Wingdings,Sans-Serif"/>
              <a:buChar char="Ø"/>
            </a:pPr>
            <a:r>
              <a:rPr lang="it-IT" err="1">
                <a:latin typeface="Poppins"/>
                <a:cs typeface="Arial"/>
              </a:rPr>
              <a:t>MaxPooling</a:t>
            </a:r>
            <a:r>
              <a:rPr lang="it-IT">
                <a:latin typeface="Poppins"/>
                <a:cs typeface="Arial"/>
              </a:rPr>
              <a:t> </a:t>
            </a:r>
            <a:r>
              <a:rPr lang="it-IT" err="1">
                <a:latin typeface="Poppins"/>
                <a:cs typeface="Arial"/>
              </a:rPr>
              <a:t>has</a:t>
            </a:r>
            <a:r>
              <a:rPr lang="it-IT">
                <a:latin typeface="Poppins"/>
                <a:cs typeface="Arial"/>
              </a:rPr>
              <a:t> </a:t>
            </a:r>
            <a:r>
              <a:rPr lang="it-IT" err="1">
                <a:latin typeface="Poppins"/>
                <a:cs typeface="Arial"/>
              </a:rPr>
              <a:t>dimension</a:t>
            </a:r>
            <a:r>
              <a:rPr lang="it-IT">
                <a:latin typeface="Poppins"/>
                <a:cs typeface="Arial"/>
              </a:rPr>
              <a:t> 2x2 and stride 2</a:t>
            </a:r>
            <a:endParaRPr lang="it-IT">
              <a:latin typeface="Poppins"/>
              <a:cs typeface="Poppins"/>
            </a:endParaRPr>
          </a:p>
          <a:p>
            <a:pPr marL="742950" lvl="1" indent="-285750">
              <a:buFont typeface="Wingdings,Sans-Serif"/>
              <a:buChar char="Ø"/>
            </a:pPr>
            <a:endParaRPr lang="it-IT">
              <a:latin typeface="Arial"/>
              <a:cs typeface="Arial"/>
            </a:endParaRPr>
          </a:p>
          <a:p>
            <a:pPr marL="742950" lvl="1" indent="-285750">
              <a:buFont typeface="Wingdings,Sans-Serif"/>
              <a:buChar char="Ø"/>
            </a:pPr>
            <a:endParaRPr lang="it-IT">
              <a:latin typeface="Arial"/>
              <a:cs typeface="Arial"/>
            </a:endParaRPr>
          </a:p>
          <a:p>
            <a:pPr lvl="1"/>
            <a:endParaRPr lang="it-IT">
              <a:latin typeface="Arial"/>
              <a:cs typeface="Arial"/>
            </a:endParaRPr>
          </a:p>
          <a:p>
            <a:pPr marL="742950" lvl="1" indent="-285750">
              <a:buFont typeface="Wingdings,Sans-Serif"/>
              <a:buChar char="Ø"/>
            </a:pPr>
            <a:r>
              <a:rPr lang="it-IT" err="1">
                <a:cs typeface="Poppins"/>
              </a:rPr>
              <a:t>Complexity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increasing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gradually</a:t>
            </a:r>
            <a:r>
              <a:rPr lang="it-IT">
                <a:cs typeface="Poppins"/>
              </a:rPr>
              <a:t> with the </a:t>
            </a:r>
            <a:r>
              <a:rPr lang="it-IT" err="1">
                <a:cs typeface="Poppins"/>
              </a:rPr>
              <a:t>increasing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number</a:t>
            </a:r>
            <a:r>
              <a:rPr lang="it-IT">
                <a:cs typeface="Poppins"/>
              </a:rPr>
              <a:t> of kernels</a:t>
            </a:r>
            <a:endParaRPr lang="it-IT">
              <a:ea typeface="+mn-lt"/>
              <a:cs typeface="+mn-lt"/>
            </a:endParaRPr>
          </a:p>
          <a:p>
            <a:pPr marL="742950" lvl="1" indent="-285750">
              <a:buFont typeface="Wingdings,Sans-Serif"/>
              <a:buChar char="Ø"/>
            </a:pPr>
            <a:endParaRPr lang="it-IT">
              <a:ea typeface="+mn-lt"/>
              <a:cs typeface="+mn-lt"/>
            </a:endParaRPr>
          </a:p>
          <a:p>
            <a:pPr marL="742950" lvl="1" indent="-285750">
              <a:buFont typeface="Wingdings,Sans-Serif"/>
              <a:buChar char="Ø"/>
            </a:pPr>
            <a:endParaRPr lang="it-IT">
              <a:ea typeface="+mn-lt"/>
              <a:cs typeface="+mn-lt"/>
            </a:endParaRPr>
          </a:p>
          <a:p>
            <a:pPr marL="742950" lvl="1" indent="-285750">
              <a:buFont typeface="Wingdings,Sans-Serif"/>
              <a:buChar char="Ø"/>
            </a:pPr>
            <a:endParaRPr lang="it-IT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b="1" err="1">
                <a:ea typeface="+mn-lt"/>
                <a:cs typeface="+mn-lt"/>
              </a:rPr>
              <a:t>Disadvantages</a:t>
            </a:r>
            <a:r>
              <a:rPr lang="it-IT" b="1">
                <a:ea typeface="+mn-lt"/>
                <a:cs typeface="+mn-lt"/>
              </a:rPr>
              <a:t>:</a:t>
            </a:r>
          </a:p>
          <a:p>
            <a:endParaRPr lang="it-IT" b="1">
              <a:ea typeface="+mn-lt"/>
              <a:cs typeface="+mn-lt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err="1">
                <a:ea typeface="+mn-lt"/>
                <a:cs typeface="+mn-lt"/>
              </a:rPr>
              <a:t>Increasing</a:t>
            </a:r>
            <a:r>
              <a:rPr lang="it-IT">
                <a:ea typeface="+mn-lt"/>
                <a:cs typeface="+mn-lt"/>
              </a:rPr>
              <a:t> of </a:t>
            </a:r>
            <a:r>
              <a:rPr lang="it-IT" err="1">
                <a:ea typeface="+mn-lt"/>
                <a:cs typeface="+mn-lt"/>
              </a:rPr>
              <a:t>complexity</a:t>
            </a:r>
            <a:r>
              <a:rPr lang="it-IT">
                <a:ea typeface="+mn-lt"/>
                <a:cs typeface="+mn-lt"/>
              </a:rPr>
              <a:t>  --&gt; </a:t>
            </a:r>
            <a:r>
              <a:rPr lang="it-IT" b="1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increasing</a:t>
            </a:r>
            <a:r>
              <a:rPr lang="it-IT">
                <a:ea typeface="+mn-lt"/>
                <a:cs typeface="+mn-lt"/>
              </a:rPr>
              <a:t> of </a:t>
            </a:r>
            <a:r>
              <a:rPr lang="it-IT" err="1">
                <a:ea typeface="+mn-lt"/>
                <a:cs typeface="+mn-lt"/>
              </a:rPr>
              <a:t>parameters</a:t>
            </a:r>
            <a:r>
              <a:rPr lang="it-IT">
                <a:ea typeface="+mn-lt"/>
                <a:cs typeface="+mn-lt"/>
              </a:rPr>
              <a:t> </a:t>
            </a:r>
          </a:p>
          <a:p>
            <a:pPr lvl="1"/>
            <a:endParaRPr lang="it-IT">
              <a:ea typeface="+mn-lt"/>
              <a:cs typeface="+mn-lt"/>
            </a:endParaRPr>
          </a:p>
          <a:p>
            <a:pPr lvl="1"/>
            <a:endParaRPr lang="it-IT">
              <a:ea typeface="+mn-lt"/>
              <a:cs typeface="+mn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A4AF4D-243E-98B6-B2AC-94140EA0949A}"/>
              </a:ext>
            </a:extLst>
          </p:cNvPr>
          <p:cNvSpPr txBox="1"/>
          <p:nvPr/>
        </p:nvSpPr>
        <p:spPr>
          <a:xfrm>
            <a:off x="7737593" y="1778000"/>
            <a:ext cx="2596444" cy="646331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cs typeface="Poppins"/>
              </a:rPr>
              <a:t>UNIFORM ARCHITECTURE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B231E56-53A8-897C-0AA9-111790519AC2}"/>
              </a:ext>
            </a:extLst>
          </p:cNvPr>
          <p:cNvSpPr txBox="1"/>
          <p:nvPr/>
        </p:nvSpPr>
        <p:spPr>
          <a:xfrm>
            <a:off x="8130689" y="5209820"/>
            <a:ext cx="1801519" cy="369332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chemeClr val="bg1"/>
                </a:solidFill>
                <a:ea typeface="+mn-lt"/>
                <a:cs typeface="+mn-lt"/>
              </a:rPr>
              <a:t>OVERFITTING</a:t>
            </a:r>
            <a:endParaRPr lang="it-IT" b="1">
              <a:solidFill>
                <a:schemeClr val="bg1"/>
              </a:solidFill>
              <a:cs typeface="Poppin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0FCC5D-DB86-B0E6-5A06-9010BBAA45EC}"/>
              </a:ext>
            </a:extLst>
          </p:cNvPr>
          <p:cNvSpPr txBox="1"/>
          <p:nvPr/>
        </p:nvSpPr>
        <p:spPr>
          <a:xfrm>
            <a:off x="8029222" y="3175000"/>
            <a:ext cx="2013185" cy="64633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cs typeface="Poppins"/>
              </a:rPr>
              <a:t>HIGH LEARNING ABILITY</a:t>
            </a:r>
            <a:endParaRPr lang="it-IT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8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4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2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43E5472-57E1-D0CF-95E8-72A3F58B3850}"/>
              </a:ext>
            </a:extLst>
          </p:cNvPr>
          <p:cNvSpPr txBox="1">
            <a:spLocks/>
          </p:cNvSpPr>
          <p:nvPr/>
        </p:nvSpPr>
        <p:spPr>
          <a:xfrm>
            <a:off x="257724" y="377991"/>
            <a:ext cx="11429415" cy="65146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+mj-lt"/>
                <a:cs typeface="+mj-lt"/>
              </a:rPr>
              <a:t>Introduction &amp; Background II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91D821-23F7-79F3-1ED3-0D7DD840F3D2}"/>
              </a:ext>
            </a:extLst>
          </p:cNvPr>
          <p:cNvSpPr txBox="1"/>
          <p:nvPr/>
        </p:nvSpPr>
        <p:spPr>
          <a:xfrm>
            <a:off x="432486" y="1297459"/>
            <a:ext cx="11043851" cy="62170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r>
              <a:rPr lang="it-IT" sz="2000" b="1">
                <a:cs typeface="Poppins"/>
              </a:rPr>
              <a:t>Challenges</a:t>
            </a:r>
            <a:r>
              <a:rPr lang="it-IT" b="1">
                <a:cs typeface="Poppins"/>
              </a:rPr>
              <a:t>:</a:t>
            </a:r>
          </a:p>
          <a:p>
            <a:endParaRPr lang="it-IT" b="1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b="1">
                <a:cs typeface="Poppins"/>
              </a:rPr>
              <a:t>High </a:t>
            </a:r>
            <a:r>
              <a:rPr lang="it-IT" b="1" err="1">
                <a:cs typeface="Poppins"/>
              </a:rPr>
              <a:t>dimensionality</a:t>
            </a:r>
            <a:r>
              <a:rPr lang="it-IT" b="1">
                <a:cs typeface="Poppins"/>
              </a:rPr>
              <a:t> dataset    --&gt;   </a:t>
            </a:r>
            <a:r>
              <a:rPr lang="it-IT" err="1">
                <a:ea typeface="+mn-lt"/>
                <a:cs typeface="+mn-lt"/>
              </a:rPr>
              <a:t>division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into</a:t>
            </a:r>
            <a:r>
              <a:rPr lang="it-IT">
                <a:ea typeface="+mn-lt"/>
                <a:cs typeface="+mn-lt"/>
              </a:rPr>
              <a:t> patches of small size</a:t>
            </a:r>
          </a:p>
          <a:p>
            <a:pPr lvl="1"/>
            <a:r>
              <a:rPr lang="it-IT">
                <a:cs typeface="Poppins"/>
              </a:rPr>
              <a:t>                                                             </a:t>
            </a:r>
            <a:r>
              <a:rPr lang="it-IT" b="1">
                <a:cs typeface="Poppins"/>
              </a:rPr>
              <a:t>--&gt; </a:t>
            </a:r>
            <a:r>
              <a:rPr lang="it-IT">
                <a:cs typeface="Poppins"/>
              </a:rPr>
              <a:t>  </a:t>
            </a:r>
            <a:r>
              <a:rPr lang="it-IT" i="1" err="1">
                <a:cs typeface="Poppins"/>
              </a:rPr>
              <a:t>Legion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platform</a:t>
            </a:r>
            <a:endParaRPr lang="it-IT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endParaRPr lang="it-IT">
              <a:cs typeface="Poppins"/>
            </a:endParaRPr>
          </a:p>
          <a:p>
            <a:pPr lvl="1"/>
            <a:endParaRPr lang="it-IT">
              <a:cs typeface="Poppins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b="1" err="1">
                <a:cs typeface="Poppins"/>
              </a:rPr>
              <a:t>Imbalanced</a:t>
            </a:r>
            <a:r>
              <a:rPr lang="it-IT" b="1">
                <a:cs typeface="Poppins"/>
              </a:rPr>
              <a:t> dataset  --&gt;   </a:t>
            </a:r>
            <a:r>
              <a:rPr lang="it-IT" err="1">
                <a:ea typeface="+mn-lt"/>
                <a:cs typeface="+mn-lt"/>
              </a:rPr>
              <a:t>majority</a:t>
            </a:r>
            <a:r>
              <a:rPr lang="it-IT">
                <a:ea typeface="+mn-lt"/>
                <a:cs typeface="+mn-lt"/>
              </a:rPr>
              <a:t> class </a:t>
            </a:r>
            <a:r>
              <a:rPr lang="it-IT" err="1">
                <a:ea typeface="+mn-lt"/>
                <a:cs typeface="+mn-lt"/>
              </a:rPr>
              <a:t>reduction</a:t>
            </a:r>
            <a:r>
              <a:rPr lang="it-IT">
                <a:ea typeface="+mn-lt"/>
                <a:cs typeface="+mn-lt"/>
              </a:rPr>
              <a:t> </a:t>
            </a:r>
          </a:p>
          <a:p>
            <a:pPr lvl="1"/>
            <a:r>
              <a:rPr lang="it-IT">
                <a:ea typeface="+mn-lt"/>
                <a:cs typeface="+mn-lt"/>
              </a:rPr>
              <a:t>                                            </a:t>
            </a:r>
            <a:r>
              <a:rPr lang="it-IT" b="1">
                <a:ea typeface="+mn-lt"/>
                <a:cs typeface="+mn-lt"/>
              </a:rPr>
              <a:t> --&gt;</a:t>
            </a:r>
            <a:r>
              <a:rPr lang="it-IT">
                <a:ea typeface="+mn-lt"/>
                <a:cs typeface="+mn-lt"/>
              </a:rPr>
              <a:t>   data </a:t>
            </a:r>
            <a:r>
              <a:rPr lang="it-IT" err="1">
                <a:ea typeface="+mn-lt"/>
                <a:cs typeface="+mn-lt"/>
              </a:rPr>
              <a:t>augmentation</a:t>
            </a:r>
            <a:r>
              <a:rPr lang="it-IT">
                <a:ea typeface="+mn-lt"/>
                <a:cs typeface="+mn-lt"/>
              </a:rPr>
              <a:t> of glomeruli images</a:t>
            </a:r>
          </a:p>
          <a:p>
            <a:pPr lvl="1"/>
            <a:endParaRPr lang="it-IT" b="1">
              <a:ea typeface="+mn-lt"/>
              <a:cs typeface="+mn-lt"/>
            </a:endParaRPr>
          </a:p>
          <a:p>
            <a:pPr lvl="1"/>
            <a:endParaRPr lang="it-IT" b="1">
              <a:ea typeface="+mn-lt"/>
              <a:cs typeface="+mn-lt"/>
            </a:endParaRPr>
          </a:p>
          <a:p>
            <a:pPr marL="742950" lvl="1" indent="-285750">
              <a:buFont typeface="Wingdings"/>
              <a:buChar char="Ø"/>
            </a:pPr>
            <a:r>
              <a:rPr lang="it-IT" b="1" err="1">
                <a:ea typeface="+mn-lt"/>
                <a:cs typeface="+mn-lt"/>
              </a:rPr>
              <a:t>Unavailability</a:t>
            </a:r>
            <a:r>
              <a:rPr lang="it-IT" b="1">
                <a:ea typeface="+mn-lt"/>
                <a:cs typeface="+mn-lt"/>
              </a:rPr>
              <a:t> of labels for glomeruli </a:t>
            </a:r>
            <a:r>
              <a:rPr lang="it-IT" b="1" err="1">
                <a:ea typeface="+mn-lt"/>
                <a:cs typeface="+mn-lt"/>
              </a:rPr>
              <a:t>classification</a:t>
            </a:r>
            <a:r>
              <a:rPr lang="it-IT" b="1">
                <a:ea typeface="+mn-lt"/>
                <a:cs typeface="+mn-lt"/>
              </a:rPr>
              <a:t>     --&gt;    </a:t>
            </a:r>
            <a:r>
              <a:rPr lang="it-IT" err="1">
                <a:ea typeface="+mn-lt"/>
                <a:cs typeface="+mn-lt"/>
              </a:rPr>
              <a:t>feaure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extraction</a:t>
            </a:r>
            <a:endParaRPr lang="it-IT">
              <a:ea typeface="+mn-lt"/>
              <a:cs typeface="+mn-lt"/>
            </a:endParaRPr>
          </a:p>
          <a:p>
            <a:pPr lvl="1"/>
            <a:r>
              <a:rPr lang="it-IT">
                <a:cs typeface="Poppins"/>
              </a:rPr>
              <a:t>                                                                                                      </a:t>
            </a:r>
            <a:r>
              <a:rPr lang="it-IT" b="1">
                <a:cs typeface="Poppins"/>
              </a:rPr>
              <a:t>--&gt;   </a:t>
            </a:r>
            <a:r>
              <a:rPr lang="it-IT" err="1">
                <a:cs typeface="Poppins"/>
              </a:rPr>
              <a:t>unsupervised</a:t>
            </a:r>
            <a:r>
              <a:rPr lang="it-IT">
                <a:cs typeface="Poppins"/>
              </a:rPr>
              <a:t> </a:t>
            </a:r>
            <a:r>
              <a:rPr lang="it-IT" err="1">
                <a:cs typeface="Poppins"/>
              </a:rPr>
              <a:t>classification</a:t>
            </a:r>
            <a:endParaRPr lang="it-IT">
              <a:cs typeface="Poppins"/>
            </a:endParaRPr>
          </a:p>
          <a:p>
            <a:pPr lvl="1"/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b="1"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7019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3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43E5472-57E1-D0CF-95E8-72A3F58B3850}"/>
              </a:ext>
            </a:extLst>
          </p:cNvPr>
          <p:cNvSpPr txBox="1">
            <a:spLocks/>
          </p:cNvSpPr>
          <p:nvPr/>
        </p:nvSpPr>
        <p:spPr>
          <a:xfrm>
            <a:off x="257724" y="377991"/>
            <a:ext cx="11429415" cy="65146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+mj-lt"/>
                <a:cs typeface="+mj-lt"/>
              </a:rPr>
              <a:t>Introduction &amp; Background III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79C2BEC-495D-982A-31F4-3968F1C8461E}"/>
              </a:ext>
            </a:extLst>
          </p:cNvPr>
          <p:cNvSpPr/>
          <p:nvPr/>
        </p:nvSpPr>
        <p:spPr bwMode="auto">
          <a:xfrm>
            <a:off x="325394" y="1414491"/>
            <a:ext cx="3540208" cy="732354"/>
          </a:xfrm>
          <a:prstGeom prst="roundRect">
            <a:avLst/>
          </a:prstGeom>
          <a:solidFill>
            <a:srgbClr val="F7CBEB"/>
          </a:solidFill>
          <a:ln w="9525">
            <a:solidFill>
              <a:srgbClr val="000000"/>
            </a:solidFill>
            <a:round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>
              <a:buAutoNum type="arabicPeriod"/>
            </a:pPr>
            <a:r>
              <a:rPr lang="it-IT" b="1">
                <a:solidFill>
                  <a:schemeClr val="tx2">
                    <a:lumMod val="95000"/>
                    <a:lumOff val="5000"/>
                  </a:schemeClr>
                </a:solidFill>
                <a:cs typeface="Poppins"/>
              </a:rPr>
              <a:t>SEMANTIC SEGMENTATION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0A804191-FA79-45C0-5E68-66417433A16C}"/>
              </a:ext>
            </a:extLst>
          </p:cNvPr>
          <p:cNvCxnSpPr/>
          <p:nvPr/>
        </p:nvCxnSpPr>
        <p:spPr>
          <a:xfrm flipH="1">
            <a:off x="1456039" y="2189202"/>
            <a:ext cx="516924" cy="31715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C4545AD-2DED-80FC-A1A5-8055B862C22F}"/>
              </a:ext>
            </a:extLst>
          </p:cNvPr>
          <p:cNvCxnSpPr/>
          <p:nvPr/>
        </p:nvCxnSpPr>
        <p:spPr>
          <a:xfrm>
            <a:off x="2033459" y="2187919"/>
            <a:ext cx="430427" cy="32745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ACE5F69-E133-8F6F-F107-469E235EAD58}"/>
              </a:ext>
            </a:extLst>
          </p:cNvPr>
          <p:cNvSpPr txBox="1"/>
          <p:nvPr/>
        </p:nvSpPr>
        <p:spPr>
          <a:xfrm>
            <a:off x="731107" y="2558878"/>
            <a:ext cx="10812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 err="1">
                <a:solidFill>
                  <a:srgbClr val="B51DB8"/>
                </a:solidFill>
                <a:cs typeface="Poppins"/>
              </a:rPr>
              <a:t>SegNet</a:t>
            </a:r>
            <a:endParaRPr lang="it-IT" b="1">
              <a:solidFill>
                <a:srgbClr val="B51DB8"/>
              </a:solidFill>
              <a:cs typeface="Poppins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27F5F4B-940F-B2D2-C2B9-AB31941839CD}"/>
              </a:ext>
            </a:extLst>
          </p:cNvPr>
          <p:cNvSpPr txBox="1"/>
          <p:nvPr/>
        </p:nvSpPr>
        <p:spPr>
          <a:xfrm>
            <a:off x="2090351" y="2564025"/>
            <a:ext cx="1050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rgbClr val="B51DB8"/>
                </a:solidFill>
                <a:cs typeface="Poppins"/>
              </a:rPr>
              <a:t>U-Net</a:t>
            </a:r>
            <a:endParaRPr lang="it-IT" b="1">
              <a:solidFill>
                <a:srgbClr val="B51DB8"/>
              </a:solidFill>
            </a:endParaRP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4E31A8A1-DBED-4AFC-C7CF-927EB9A86BAB}"/>
              </a:ext>
            </a:extLst>
          </p:cNvPr>
          <p:cNvCxnSpPr/>
          <p:nvPr/>
        </p:nvCxnSpPr>
        <p:spPr>
          <a:xfrm flipV="1">
            <a:off x="4112648" y="1770488"/>
            <a:ext cx="1058561" cy="2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Nastro perforato 42">
            <a:extLst>
              <a:ext uri="{FF2B5EF4-FFF2-40B4-BE49-F238E27FC236}">
                <a16:creationId xmlns:a16="http://schemas.microsoft.com/office/drawing/2014/main" id="{0C98EF0A-DC46-C4E7-BCFE-527B5B00956A}"/>
              </a:ext>
            </a:extLst>
          </p:cNvPr>
          <p:cNvSpPr/>
          <p:nvPr/>
        </p:nvSpPr>
        <p:spPr bwMode="auto">
          <a:xfrm>
            <a:off x="5356901" y="1189448"/>
            <a:ext cx="2299195" cy="1061087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it-IT">
                <a:cs typeface="Poppins"/>
              </a:rPr>
              <a:t>Glomeruli</a:t>
            </a:r>
          </a:p>
          <a:p>
            <a:pPr algn="ctr"/>
            <a:r>
              <a:rPr lang="it-IT" i="1" err="1">
                <a:cs typeface="Poppins"/>
              </a:rPr>
              <a:t>identification</a:t>
            </a:r>
            <a:endParaRPr lang="it-IT" i="1">
              <a:cs typeface="Poppins"/>
            </a:endParaRP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CD618739-69FB-5591-D75A-8C2B66501574}"/>
              </a:ext>
            </a:extLst>
          </p:cNvPr>
          <p:cNvSpPr/>
          <p:nvPr/>
        </p:nvSpPr>
        <p:spPr bwMode="auto">
          <a:xfrm>
            <a:off x="324108" y="3433890"/>
            <a:ext cx="2376615" cy="6878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it-IT" b="1">
                <a:solidFill>
                  <a:schemeClr val="tx2"/>
                </a:solidFill>
                <a:cs typeface="Poppins"/>
              </a:rPr>
              <a:t>2.  FEATURES</a:t>
            </a:r>
          </a:p>
          <a:p>
            <a:pPr algn="ctr"/>
            <a:r>
              <a:rPr lang="it-IT" b="1">
                <a:solidFill>
                  <a:schemeClr val="tx2"/>
                </a:solidFill>
                <a:cs typeface="Poppins"/>
              </a:rPr>
              <a:t> EXTRACTION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D5CC26EF-DBD5-902A-0B18-CFFF322EA121}"/>
              </a:ext>
            </a:extLst>
          </p:cNvPr>
          <p:cNvCxnSpPr/>
          <p:nvPr/>
        </p:nvCxnSpPr>
        <p:spPr>
          <a:xfrm flipH="1">
            <a:off x="673444" y="4176584"/>
            <a:ext cx="609599" cy="687859"/>
          </a:xfrm>
          <a:prstGeom prst="straightConnector1">
            <a:avLst/>
          </a:prstGeom>
          <a:ln w="28575">
            <a:solidFill>
              <a:srgbClr val="0B7D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17A22BB1-FD03-661D-B2A9-9FA4A4D472E4}"/>
              </a:ext>
            </a:extLst>
          </p:cNvPr>
          <p:cNvSpPr txBox="1"/>
          <p:nvPr/>
        </p:nvSpPr>
        <p:spPr>
          <a:xfrm>
            <a:off x="133864" y="4994189"/>
            <a:ext cx="1014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rgbClr val="00B050"/>
                </a:solidFill>
                <a:cs typeface="Poppins"/>
              </a:rPr>
              <a:t>VGG19</a:t>
            </a:r>
          </a:p>
        </p:txBody>
      </p: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73814DE2-3F0E-282E-B80A-3591E67ABC8D}"/>
              </a:ext>
            </a:extLst>
          </p:cNvPr>
          <p:cNvCxnSpPr/>
          <p:nvPr/>
        </p:nvCxnSpPr>
        <p:spPr>
          <a:xfrm>
            <a:off x="1384729" y="4185593"/>
            <a:ext cx="8237" cy="1264506"/>
          </a:xfrm>
          <a:prstGeom prst="straightConnector1">
            <a:avLst/>
          </a:prstGeom>
          <a:ln w="28575">
            <a:solidFill>
              <a:srgbClr val="0B7D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68389A0-44E8-0496-BC46-2F682977CE15}"/>
              </a:ext>
            </a:extLst>
          </p:cNvPr>
          <p:cNvSpPr txBox="1"/>
          <p:nvPr/>
        </p:nvSpPr>
        <p:spPr>
          <a:xfrm>
            <a:off x="556054" y="5560541"/>
            <a:ext cx="17505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 err="1">
                <a:solidFill>
                  <a:srgbClr val="00B050"/>
                </a:solidFill>
                <a:cs typeface="Poppins"/>
              </a:rPr>
              <a:t>Autoencoder</a:t>
            </a:r>
            <a:endParaRPr lang="it-IT" b="1" err="1">
              <a:solidFill>
                <a:srgbClr val="00B050"/>
              </a:solidFill>
            </a:endParaRP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9DB4CBD5-2EBA-5AB0-9E8D-E62A358E6A00}"/>
              </a:ext>
            </a:extLst>
          </p:cNvPr>
          <p:cNvCxnSpPr/>
          <p:nvPr/>
        </p:nvCxnSpPr>
        <p:spPr>
          <a:xfrm>
            <a:off x="1476117" y="4225495"/>
            <a:ext cx="667264" cy="698156"/>
          </a:xfrm>
          <a:prstGeom prst="straightConnector1">
            <a:avLst/>
          </a:prstGeom>
          <a:ln w="28575">
            <a:solidFill>
              <a:srgbClr val="0B7D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72B9A33-DC0F-9FA0-06E7-2F2A1C059B02}"/>
              </a:ext>
            </a:extLst>
          </p:cNvPr>
          <p:cNvSpPr txBox="1"/>
          <p:nvPr/>
        </p:nvSpPr>
        <p:spPr>
          <a:xfrm>
            <a:off x="1740243" y="4989040"/>
            <a:ext cx="1517821" cy="3760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rgbClr val="00B050"/>
                </a:solidFill>
                <a:cs typeface="Poppins"/>
              </a:rPr>
              <a:t>ResNet50</a:t>
            </a:r>
            <a:endParaRPr lang="it-IT" b="1">
              <a:solidFill>
                <a:srgbClr val="00B050"/>
              </a:solidFill>
            </a:endParaRPr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EA61C844-F7DC-97C5-FAC7-B4FB98799487}"/>
              </a:ext>
            </a:extLst>
          </p:cNvPr>
          <p:cNvSpPr/>
          <p:nvPr/>
        </p:nvSpPr>
        <p:spPr bwMode="auto">
          <a:xfrm>
            <a:off x="3376631" y="3455771"/>
            <a:ext cx="2541371" cy="64667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it-IT" b="1">
                <a:cs typeface="Poppins"/>
              </a:rPr>
              <a:t>3. </a:t>
            </a:r>
            <a:r>
              <a:rPr lang="it-IT" b="1">
                <a:solidFill>
                  <a:schemeClr val="tx2"/>
                </a:solidFill>
                <a:cs typeface="Poppins"/>
              </a:rPr>
              <a:t>DIMENSIONALITY REDUCTION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6E950911-086D-C52A-E137-E859DA4B719D}"/>
              </a:ext>
            </a:extLst>
          </p:cNvPr>
          <p:cNvCxnSpPr/>
          <p:nvPr/>
        </p:nvCxnSpPr>
        <p:spPr>
          <a:xfrm flipH="1">
            <a:off x="4158711" y="4140358"/>
            <a:ext cx="455140" cy="842319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DA969503-4068-50B1-7B0C-356B18A313F9}"/>
              </a:ext>
            </a:extLst>
          </p:cNvPr>
          <p:cNvCxnSpPr/>
          <p:nvPr/>
        </p:nvCxnSpPr>
        <p:spPr>
          <a:xfrm>
            <a:off x="4700459" y="4164998"/>
            <a:ext cx="502507" cy="801129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5CF887CA-F5D1-AD5E-9312-B4C3E48DC48F}"/>
              </a:ext>
            </a:extLst>
          </p:cNvPr>
          <p:cNvSpPr txBox="1"/>
          <p:nvPr/>
        </p:nvSpPr>
        <p:spPr>
          <a:xfrm>
            <a:off x="3322373" y="5007642"/>
            <a:ext cx="1167248" cy="3816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 err="1">
                <a:solidFill>
                  <a:schemeClr val="accent4">
                    <a:lumMod val="75000"/>
                  </a:schemeClr>
                </a:solidFill>
                <a:cs typeface="Poppins"/>
              </a:rPr>
              <a:t>Isomap</a:t>
            </a:r>
            <a:endParaRPr lang="it-IT" b="1" err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4F4C0964-6BF2-0528-F9CD-C366A5361C6F}"/>
              </a:ext>
            </a:extLst>
          </p:cNvPr>
          <p:cNvSpPr txBox="1"/>
          <p:nvPr/>
        </p:nvSpPr>
        <p:spPr>
          <a:xfrm>
            <a:off x="4829432" y="5081716"/>
            <a:ext cx="14519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chemeClr val="accent4">
                    <a:lumMod val="75000"/>
                  </a:schemeClr>
                </a:solidFill>
                <a:cs typeface="Poppins"/>
              </a:rPr>
              <a:t>t-SNE</a:t>
            </a:r>
            <a:endParaRPr lang="it-IT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057FDDDB-2B3E-AD68-CC0B-62227A6717BF}"/>
              </a:ext>
            </a:extLst>
          </p:cNvPr>
          <p:cNvSpPr/>
          <p:nvPr/>
        </p:nvSpPr>
        <p:spPr bwMode="auto">
          <a:xfrm>
            <a:off x="6631065" y="3529100"/>
            <a:ext cx="2397209" cy="356963"/>
          </a:xfrm>
          <a:prstGeom prst="roundRect">
            <a:avLst/>
          </a:prstGeom>
          <a:solidFill>
            <a:schemeClr val="accent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it-IT" b="1">
                <a:solidFill>
                  <a:schemeClr val="tx2"/>
                </a:solidFill>
                <a:cs typeface="Poppins"/>
              </a:rPr>
              <a:t>4. CLUSTERING</a:t>
            </a:r>
            <a:endParaRPr lang="it-IT" b="1">
              <a:solidFill>
                <a:schemeClr val="tx2"/>
              </a:solidFill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3E81A05-D259-8C85-F13E-4B6836A5E9B8}"/>
              </a:ext>
            </a:extLst>
          </p:cNvPr>
          <p:cNvSpPr txBox="1"/>
          <p:nvPr/>
        </p:nvSpPr>
        <p:spPr>
          <a:xfrm>
            <a:off x="7184331" y="5019931"/>
            <a:ext cx="1441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rgbClr val="0070C0"/>
                </a:solidFill>
                <a:cs typeface="Poppins"/>
              </a:rPr>
              <a:t>K-</a:t>
            </a:r>
            <a:r>
              <a:rPr lang="it-IT" b="1" err="1">
                <a:solidFill>
                  <a:srgbClr val="0070C0"/>
                </a:solidFill>
                <a:cs typeface="Poppins"/>
              </a:rPr>
              <a:t>means</a:t>
            </a:r>
            <a:endParaRPr lang="it-IT" b="1" err="1">
              <a:solidFill>
                <a:srgbClr val="0070C0"/>
              </a:solidFill>
            </a:endParaRPr>
          </a:p>
        </p:txBody>
      </p:sp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FB19EF90-00C2-89E5-F5F1-ED312FC904F4}"/>
              </a:ext>
            </a:extLst>
          </p:cNvPr>
          <p:cNvCxnSpPr>
            <a:cxnSpLocks/>
          </p:cNvCxnSpPr>
          <p:nvPr/>
        </p:nvCxnSpPr>
        <p:spPr>
          <a:xfrm flipV="1">
            <a:off x="5966620" y="3726123"/>
            <a:ext cx="543698" cy="12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446463BE-C895-C56F-84F7-024337F081FD}"/>
              </a:ext>
            </a:extLst>
          </p:cNvPr>
          <p:cNvCxnSpPr>
            <a:cxnSpLocks/>
          </p:cNvCxnSpPr>
          <p:nvPr/>
        </p:nvCxnSpPr>
        <p:spPr>
          <a:xfrm flipV="1">
            <a:off x="9113278" y="3724946"/>
            <a:ext cx="543698" cy="12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Nastro perforato 76">
            <a:extLst>
              <a:ext uri="{FF2B5EF4-FFF2-40B4-BE49-F238E27FC236}">
                <a16:creationId xmlns:a16="http://schemas.microsoft.com/office/drawing/2014/main" id="{C6D31CA4-C06F-90AA-0EC6-729891168F6E}"/>
              </a:ext>
            </a:extLst>
          </p:cNvPr>
          <p:cNvSpPr/>
          <p:nvPr/>
        </p:nvSpPr>
        <p:spPr bwMode="auto">
          <a:xfrm>
            <a:off x="9811853" y="3160331"/>
            <a:ext cx="2119184" cy="1051806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it-IT">
                <a:cs typeface="Poppins"/>
              </a:rPr>
              <a:t>Glomeruli</a:t>
            </a:r>
          </a:p>
          <a:p>
            <a:pPr algn="ctr"/>
            <a:r>
              <a:rPr lang="it-IT" i="1" err="1">
                <a:cs typeface="Poppins"/>
              </a:rPr>
              <a:t>classification</a:t>
            </a:r>
          </a:p>
        </p:txBody>
      </p: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B42CBD2-F4AC-1BDD-2E42-EA29419D7133}"/>
              </a:ext>
            </a:extLst>
          </p:cNvPr>
          <p:cNvCxnSpPr>
            <a:cxnSpLocks/>
          </p:cNvCxnSpPr>
          <p:nvPr/>
        </p:nvCxnSpPr>
        <p:spPr>
          <a:xfrm flipV="1">
            <a:off x="2773476" y="3718865"/>
            <a:ext cx="543698" cy="12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ACCA1387-55EB-3E0E-A3A9-59DF26275AC0}"/>
              </a:ext>
            </a:extLst>
          </p:cNvPr>
          <p:cNvCxnSpPr/>
          <p:nvPr/>
        </p:nvCxnSpPr>
        <p:spPr>
          <a:xfrm>
            <a:off x="7760249" y="4017498"/>
            <a:ext cx="8237" cy="938681"/>
          </a:xfrm>
          <a:prstGeom prst="straightConnector1">
            <a:avLst/>
          </a:prstGeom>
          <a:ln w="28575">
            <a:solidFill>
              <a:srgbClr val="2D0B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/>
      <p:bldP spid="40" grpId="0"/>
      <p:bldP spid="43" grpId="0" animBg="1"/>
      <p:bldP spid="44" grpId="0" animBg="1"/>
      <p:bldP spid="48" grpId="0"/>
      <p:bldP spid="52" grpId="0"/>
      <p:bldP spid="56" grpId="0"/>
      <p:bldP spid="59" grpId="0" animBg="1"/>
      <p:bldP spid="65" grpId="0"/>
      <p:bldP spid="67" grpId="0"/>
      <p:bldP spid="70" grpId="0" animBg="1"/>
      <p:bldP spid="74" grpId="0"/>
      <p:bldP spid="7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CF71F-C21C-4C39-6606-D7F4EC3C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174" y="245304"/>
            <a:ext cx="8293847" cy="787681"/>
          </a:xfrm>
        </p:spPr>
        <p:txBody>
          <a:bodyPr/>
          <a:lstStyle/>
          <a:p>
            <a:r>
              <a:rPr lang="it-IT" sz="4000" b="1" err="1">
                <a:cs typeface="Poppins Medium"/>
              </a:rPr>
              <a:t>Materials</a:t>
            </a:r>
            <a:r>
              <a:rPr lang="it-IT" sz="4000" b="1">
                <a:cs typeface="Poppins Medium"/>
              </a:rPr>
              <a:t> &amp; </a:t>
            </a:r>
            <a:r>
              <a:rPr lang="it-IT" sz="4000" b="1" err="1">
                <a:cs typeface="Poppins Medium"/>
              </a:rPr>
              <a:t>Preprocessing</a:t>
            </a:r>
            <a:r>
              <a:rPr lang="it-IT" sz="4000" b="1">
                <a:cs typeface="Poppins Medium"/>
              </a:rPr>
              <a:t> I</a:t>
            </a:r>
          </a:p>
        </p:txBody>
      </p:sp>
      <p:pic>
        <p:nvPicPr>
          <p:cNvPr id="7" name="Segnaposto immagine 6" descr="Immagine che contiene arte, Lilac&#10;&#10;Descrizione generata automaticamente">
            <a:extLst>
              <a:ext uri="{FF2B5EF4-FFF2-40B4-BE49-F238E27FC236}">
                <a16:creationId xmlns:a16="http://schemas.microsoft.com/office/drawing/2014/main" id="{059E7BF4-A9A3-81C8-5B7B-B4922332231F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/>
          <a:srcRect l="6629" r="6629"/>
          <a:stretch/>
        </p:blipFill>
        <p:spPr>
          <a:xfrm>
            <a:off x="7113214" y="1086969"/>
            <a:ext cx="4596933" cy="5070549"/>
          </a:xfrm>
        </p:spPr>
      </p:pic>
      <p:graphicFrame>
        <p:nvGraphicFramePr>
          <p:cNvPr id="19" name="Segnaposto testo 2">
            <a:extLst>
              <a:ext uri="{FF2B5EF4-FFF2-40B4-BE49-F238E27FC236}">
                <a16:creationId xmlns:a16="http://schemas.microsoft.com/office/drawing/2014/main" id="{16B4761B-1F15-4889-91BD-5BFA2F1A06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433222"/>
              </p:ext>
            </p:extLst>
          </p:nvPr>
        </p:nvGraphicFramePr>
        <p:xfrm>
          <a:off x="421180" y="1148514"/>
          <a:ext cx="6148113" cy="5060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Segnaposto testo 6">
            <a:extLst>
              <a:ext uri="{FF2B5EF4-FFF2-40B4-BE49-F238E27FC236}">
                <a16:creationId xmlns:a16="http://schemas.microsoft.com/office/drawing/2014/main" id="{08FB14D0-A369-185B-EC08-D15D15CA789A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285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E7121E-BDFE-B7ED-D551-B603D454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11676550" cy="649601"/>
          </a:xfrm>
        </p:spPr>
        <p:txBody>
          <a:bodyPr/>
          <a:lstStyle/>
          <a:p>
            <a:r>
              <a:rPr lang="en-GB" b="1">
                <a:solidFill>
                  <a:srgbClr val="EF7B00"/>
                </a:solidFill>
                <a:latin typeface="Poppins Medium"/>
                <a:ea typeface="+mn-lt"/>
                <a:cs typeface="Poppins Medium"/>
              </a:rPr>
              <a:t>Materials &amp; Preprocessing II</a:t>
            </a:r>
            <a:endParaRPr lang="en" b="1">
              <a:solidFill>
                <a:srgbClr val="EF7B00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28" name="Segnaposto testo 2">
            <a:extLst>
              <a:ext uri="{FF2B5EF4-FFF2-40B4-BE49-F238E27FC236}">
                <a16:creationId xmlns:a16="http://schemas.microsoft.com/office/drawing/2014/main" id="{0EF30B05-D041-82DA-637B-837E7512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6548935"/>
              </p:ext>
            </p:extLst>
          </p:nvPr>
        </p:nvGraphicFramePr>
        <p:xfrm>
          <a:off x="674310" y="1317208"/>
          <a:ext cx="10931280" cy="4353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Segnaposto testo 6">
            <a:extLst>
              <a:ext uri="{FF2B5EF4-FFF2-40B4-BE49-F238E27FC236}">
                <a16:creationId xmlns:a16="http://schemas.microsoft.com/office/drawing/2014/main" id="{033C8A7A-10B5-5EE8-39C2-FFD6309135E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59702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A0C7B9-9F6D-72FA-671A-9C2EF1A3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11676550" cy="651460"/>
          </a:xfrm>
        </p:spPr>
        <p:txBody>
          <a:bodyPr/>
          <a:lstStyle/>
          <a:p>
            <a:r>
              <a:rPr lang="it-IT" b="1">
                <a:cs typeface="Poppins Medium"/>
              </a:rPr>
              <a:t>U-Net</a:t>
            </a:r>
            <a:endParaRPr lang="it-IT" b="1"/>
          </a:p>
        </p:txBody>
      </p:sp>
      <p:pic>
        <p:nvPicPr>
          <p:cNvPr id="15" name="Segnaposto immagine 14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A66BCD71-1FB2-D2C1-1062-255C4612A4E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810" b="810"/>
          <a:stretch/>
        </p:blipFill>
        <p:spPr>
          <a:xfrm>
            <a:off x="55217" y="1441451"/>
            <a:ext cx="7641349" cy="4343400"/>
          </a:xfrm>
        </p:spPr>
      </p:pic>
      <p:graphicFrame>
        <p:nvGraphicFramePr>
          <p:cNvPr id="17" name="Segnaposto testo 2">
            <a:extLst>
              <a:ext uri="{FF2B5EF4-FFF2-40B4-BE49-F238E27FC236}">
                <a16:creationId xmlns:a16="http://schemas.microsoft.com/office/drawing/2014/main" id="{B7707A2C-8EA1-F4C6-82B1-69454D037E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2884882"/>
              </p:ext>
            </p:extLst>
          </p:nvPr>
        </p:nvGraphicFramePr>
        <p:xfrm>
          <a:off x="7737849" y="1137883"/>
          <a:ext cx="4375708" cy="494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68" name="Segnaposto testo 6">
            <a:extLst>
              <a:ext uri="{FF2B5EF4-FFF2-40B4-BE49-F238E27FC236}">
                <a16:creationId xmlns:a16="http://schemas.microsoft.com/office/drawing/2014/main" id="{AEF0E60E-AAEA-81D4-6F3F-1B6B8CD48840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6375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A0C7B9-9F6D-72FA-671A-9C2EF1A3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11676550" cy="651460"/>
          </a:xfrm>
        </p:spPr>
        <p:txBody>
          <a:bodyPr/>
          <a:lstStyle/>
          <a:p>
            <a:r>
              <a:rPr lang="it-IT" b="1" err="1">
                <a:cs typeface="Poppins Medium"/>
              </a:rPr>
              <a:t>SegNet</a:t>
            </a:r>
            <a:endParaRPr lang="en-US" err="1"/>
          </a:p>
        </p:txBody>
      </p:sp>
      <p:pic>
        <p:nvPicPr>
          <p:cNvPr id="19" name="Picture 18" descr="A diagram of a number of cubes&#10;&#10;Description automatically generated">
            <a:extLst>
              <a:ext uri="{FF2B5EF4-FFF2-40B4-BE49-F238E27FC236}">
                <a16:creationId xmlns:a16="http://schemas.microsoft.com/office/drawing/2014/main" id="{A998C3E3-4ABC-403D-EE14-E0D28C4B0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28" y="2224840"/>
            <a:ext cx="9192704" cy="4027193"/>
          </a:xfrm>
          <a:prstGeom prst="rect">
            <a:avLst/>
          </a:prstGeom>
        </p:spPr>
      </p:pic>
      <p:graphicFrame>
        <p:nvGraphicFramePr>
          <p:cNvPr id="2180" name="Diagram 2179">
            <a:extLst>
              <a:ext uri="{FF2B5EF4-FFF2-40B4-BE49-F238E27FC236}">
                <a16:creationId xmlns:a16="http://schemas.microsoft.com/office/drawing/2014/main" id="{BD595E11-9D74-BFDF-1381-5BED0B922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0947461"/>
              </p:ext>
            </p:extLst>
          </p:nvPr>
        </p:nvGraphicFramePr>
        <p:xfrm>
          <a:off x="463144" y="943737"/>
          <a:ext cx="5509812" cy="1219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70" name="Diagram 2469">
            <a:extLst>
              <a:ext uri="{FF2B5EF4-FFF2-40B4-BE49-F238E27FC236}">
                <a16:creationId xmlns:a16="http://schemas.microsoft.com/office/drawing/2014/main" id="{48547D09-725A-27BA-CCA0-4F763CD46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79225"/>
              </p:ext>
            </p:extLst>
          </p:nvPr>
        </p:nvGraphicFramePr>
        <p:xfrm>
          <a:off x="6221350" y="904459"/>
          <a:ext cx="5509812" cy="1321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4" name="Segnaposto testo 6">
            <a:extLst>
              <a:ext uri="{FF2B5EF4-FFF2-40B4-BE49-F238E27FC236}">
                <a16:creationId xmlns:a16="http://schemas.microsoft.com/office/drawing/2014/main" id="{3F20E4B0-43B1-7EB3-104E-F6CA6540EF40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2159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370D7-3A5A-97D2-DB23-DAA26E18D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11676550" cy="651460"/>
          </a:xfrm>
        </p:spPr>
        <p:txBody>
          <a:bodyPr/>
          <a:lstStyle/>
          <a:p>
            <a:r>
              <a:rPr lang="it-IT" b="1" err="1">
                <a:cs typeface="Poppins Medium"/>
              </a:rPr>
              <a:t>SegNet</a:t>
            </a:r>
            <a:r>
              <a:rPr lang="it-IT" b="1">
                <a:cs typeface="Poppins Medium"/>
              </a:rPr>
              <a:t> vs U-Net</a:t>
            </a:r>
          </a:p>
        </p:txBody>
      </p:sp>
      <p:graphicFrame>
        <p:nvGraphicFramePr>
          <p:cNvPr id="7" name="Diagram 2179">
            <a:extLst>
              <a:ext uri="{FF2B5EF4-FFF2-40B4-BE49-F238E27FC236}">
                <a16:creationId xmlns:a16="http://schemas.microsoft.com/office/drawing/2014/main" id="{517974A1-39CA-64E1-2829-E9CB52845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9134922"/>
              </p:ext>
            </p:extLst>
          </p:nvPr>
        </p:nvGraphicFramePr>
        <p:xfrm>
          <a:off x="2478266" y="1407563"/>
          <a:ext cx="7232593" cy="2257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95" name="Segnaposto testo 794">
            <a:extLst>
              <a:ext uri="{FF2B5EF4-FFF2-40B4-BE49-F238E27FC236}">
                <a16:creationId xmlns:a16="http://schemas.microsoft.com/office/drawing/2014/main" id="{3AFBE2B9-AB03-9BF5-68B8-04A2A77B8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0971" y="4277281"/>
            <a:ext cx="3384568" cy="1260285"/>
          </a:xfr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800">
                <a:ea typeface="+mn-lt"/>
                <a:cs typeface="+mn-lt"/>
              </a:rPr>
              <a:t>More </a:t>
            </a:r>
            <a:r>
              <a:rPr lang="it-IT" sz="1800" err="1">
                <a:ea typeface="+mn-lt"/>
                <a:cs typeface="+mn-lt"/>
              </a:rPr>
              <a:t>complex</a:t>
            </a:r>
            <a:r>
              <a:rPr lang="it-IT" sz="1800">
                <a:ea typeface="+mn-lt"/>
                <a:cs typeface="+mn-lt"/>
              </a:rPr>
              <a:t> </a:t>
            </a:r>
            <a:r>
              <a:rPr lang="it-IT" sz="1800" err="1">
                <a:ea typeface="+mn-lt"/>
                <a:cs typeface="+mn-lt"/>
              </a:rPr>
              <a:t>architecture</a:t>
            </a:r>
            <a:r>
              <a:rPr lang="it-IT" sz="1800">
                <a:ea typeface="+mn-lt"/>
                <a:cs typeface="+mn-lt"/>
              </a:rPr>
              <a:t>: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it-IT" sz="1800" err="1">
                <a:cs typeface="Poppins"/>
              </a:rPr>
              <a:t>It</a:t>
            </a:r>
            <a:r>
              <a:rPr lang="it-IT" sz="1800">
                <a:cs typeface="Poppins"/>
              </a:rPr>
              <a:t> </a:t>
            </a:r>
            <a:r>
              <a:rPr lang="it-IT" sz="1800" err="1">
                <a:cs typeface="Poppins"/>
              </a:rPr>
              <a:t>is</a:t>
            </a:r>
            <a:r>
              <a:rPr lang="it-IT" sz="1800">
                <a:cs typeface="Poppins"/>
              </a:rPr>
              <a:t> </a:t>
            </a:r>
            <a:r>
              <a:rPr lang="it-IT" sz="1800" err="1">
                <a:cs typeface="Poppins"/>
              </a:rPr>
              <a:t>slower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it-IT" sz="1800" err="1">
                <a:cs typeface="Poppins"/>
              </a:rPr>
              <a:t>it</a:t>
            </a:r>
            <a:r>
              <a:rPr lang="it-IT" sz="1800">
                <a:cs typeface="Poppins"/>
              </a:rPr>
              <a:t> </a:t>
            </a:r>
            <a:r>
              <a:rPr lang="it-IT" sz="1800" err="1">
                <a:ea typeface="+mn-lt"/>
                <a:cs typeface="+mn-lt"/>
              </a:rPr>
              <a:t>achieves</a:t>
            </a:r>
            <a:r>
              <a:rPr lang="it-IT" sz="1800">
                <a:ea typeface="+mn-lt"/>
                <a:cs typeface="+mn-lt"/>
              </a:rPr>
              <a:t> </a:t>
            </a:r>
            <a:r>
              <a:rPr lang="it-IT" sz="1800" err="1">
                <a:cs typeface="Poppins"/>
              </a:rPr>
              <a:t>better</a:t>
            </a:r>
            <a:r>
              <a:rPr lang="it-IT" sz="1800">
                <a:cs typeface="Poppins"/>
              </a:rPr>
              <a:t> </a:t>
            </a:r>
            <a:r>
              <a:rPr lang="it-IT" sz="1800" err="1">
                <a:cs typeface="Poppins"/>
              </a:rPr>
              <a:t>results</a:t>
            </a:r>
            <a:endParaRPr lang="it-IT" sz="1800">
              <a:cs typeface="Poppins"/>
            </a:endParaRPr>
          </a:p>
        </p:txBody>
      </p:sp>
      <p:cxnSp>
        <p:nvCxnSpPr>
          <p:cNvPr id="822" name="Connettore 2 821">
            <a:extLst>
              <a:ext uri="{FF2B5EF4-FFF2-40B4-BE49-F238E27FC236}">
                <a16:creationId xmlns:a16="http://schemas.microsoft.com/office/drawing/2014/main" id="{88C0A95A-6B07-A258-F654-1D940F470458}"/>
              </a:ext>
            </a:extLst>
          </p:cNvPr>
          <p:cNvCxnSpPr>
            <a:cxnSpLocks/>
          </p:cNvCxnSpPr>
          <p:nvPr/>
        </p:nvCxnSpPr>
        <p:spPr>
          <a:xfrm flipH="1">
            <a:off x="4280676" y="3591420"/>
            <a:ext cx="960" cy="567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Connettore 2 889">
            <a:extLst>
              <a:ext uri="{FF2B5EF4-FFF2-40B4-BE49-F238E27FC236}">
                <a16:creationId xmlns:a16="http://schemas.microsoft.com/office/drawing/2014/main" id="{643650C2-91C8-47AB-3F47-3368EB3E379D}"/>
              </a:ext>
            </a:extLst>
          </p:cNvPr>
          <p:cNvCxnSpPr>
            <a:cxnSpLocks/>
          </p:cNvCxnSpPr>
          <p:nvPr/>
        </p:nvCxnSpPr>
        <p:spPr>
          <a:xfrm flipH="1">
            <a:off x="7903770" y="3591420"/>
            <a:ext cx="960" cy="567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2" name="Segnaposto testo 794">
            <a:extLst>
              <a:ext uri="{FF2B5EF4-FFF2-40B4-BE49-F238E27FC236}">
                <a16:creationId xmlns:a16="http://schemas.microsoft.com/office/drawing/2014/main" id="{95353302-F0C5-CDA9-3999-48382B2042E7}"/>
              </a:ext>
            </a:extLst>
          </p:cNvPr>
          <p:cNvSpPr txBox="1">
            <a:spLocks/>
          </p:cNvSpPr>
          <p:nvPr/>
        </p:nvSpPr>
        <p:spPr>
          <a:xfrm>
            <a:off x="6313975" y="4271530"/>
            <a:ext cx="3384568" cy="124590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err="1">
                <a:cs typeface="Poppins"/>
              </a:rPr>
              <a:t>Simpler</a:t>
            </a:r>
            <a:r>
              <a:rPr lang="it-IT" sz="1800">
                <a:cs typeface="Poppins"/>
              </a:rPr>
              <a:t> </a:t>
            </a:r>
            <a:r>
              <a:rPr lang="it-IT" sz="1800" err="1">
                <a:cs typeface="Poppins"/>
              </a:rPr>
              <a:t>architecture</a:t>
            </a:r>
            <a:r>
              <a:rPr lang="it-IT" sz="1800">
                <a:cs typeface="Poppins"/>
              </a:rPr>
              <a:t>:</a:t>
            </a:r>
            <a:endParaRPr lang="it-IT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it-IT" sz="1800" err="1">
                <a:cs typeface="Poppins"/>
              </a:rPr>
              <a:t>It</a:t>
            </a:r>
            <a:r>
              <a:rPr lang="it-IT" sz="1800">
                <a:cs typeface="Poppins"/>
              </a:rPr>
              <a:t> </a:t>
            </a:r>
            <a:r>
              <a:rPr lang="it-IT" sz="1800" err="1">
                <a:cs typeface="Poppins"/>
              </a:rPr>
              <a:t>is</a:t>
            </a:r>
            <a:r>
              <a:rPr lang="it-IT" sz="1800">
                <a:cs typeface="Poppins"/>
              </a:rPr>
              <a:t> </a:t>
            </a:r>
            <a:r>
              <a:rPr lang="it-IT" sz="1800" err="1">
                <a:cs typeface="Poppins"/>
              </a:rPr>
              <a:t>faster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it-IT" sz="1800" err="1">
                <a:cs typeface="Poppins"/>
              </a:rPr>
              <a:t>it</a:t>
            </a:r>
            <a:r>
              <a:rPr lang="it-IT" sz="1800">
                <a:cs typeface="Poppins"/>
              </a:rPr>
              <a:t> </a:t>
            </a:r>
            <a:r>
              <a:rPr lang="it-IT" sz="1800" err="1">
                <a:cs typeface="Poppins"/>
              </a:rPr>
              <a:t>achieves</a:t>
            </a:r>
            <a:r>
              <a:rPr lang="it-IT" sz="1800">
                <a:cs typeface="Poppins"/>
              </a:rPr>
              <a:t> </a:t>
            </a:r>
            <a:r>
              <a:rPr lang="it-IT" sz="1800" err="1">
                <a:cs typeface="Poppins"/>
              </a:rPr>
              <a:t>worse</a:t>
            </a:r>
            <a:r>
              <a:rPr lang="it-IT" sz="1800">
                <a:cs typeface="Poppins"/>
              </a:rPr>
              <a:t> </a:t>
            </a:r>
            <a:r>
              <a:rPr lang="it-IT" sz="1800" err="1">
                <a:cs typeface="Poppins"/>
              </a:rPr>
              <a:t>results</a:t>
            </a:r>
            <a:endParaRPr lang="it-IT" sz="1800">
              <a:cs typeface="Poppins"/>
            </a:endParaRPr>
          </a:p>
        </p:txBody>
      </p:sp>
      <p:sp>
        <p:nvSpPr>
          <p:cNvPr id="934" name="Segnaposto testo 6">
            <a:extLst>
              <a:ext uri="{FF2B5EF4-FFF2-40B4-BE49-F238E27FC236}">
                <a16:creationId xmlns:a16="http://schemas.microsoft.com/office/drawing/2014/main" id="{B31ABA4B-FA6F-E3D3-E804-5BBA8871DE76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>
                <a:cs typeface="Poppin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81967308"/>
      </p:ext>
    </p:extLst>
  </p:cSld>
  <p:clrMapOvr>
    <a:masterClrMapping/>
  </p:clrMapOvr>
</p:sld>
</file>

<file path=ppt/theme/theme1.xml><?xml version="1.0" encoding="utf-8"?>
<a:theme xmlns:a="http://schemas.openxmlformats.org/drawingml/2006/main" name="COPERTINE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OLI SEZIONI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UTI 1 _ titoli arancio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UTI 1 _ titoli blu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UTI 2 _ titoli arancio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NUTI 2 _ titoli blu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RISORSE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1775</Words>
  <Application>Microsoft Office PowerPoint</Application>
  <PresentationFormat>Widescreen</PresentationFormat>
  <Paragraphs>472</Paragraphs>
  <Slides>28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7</vt:i4>
      </vt:variant>
      <vt:variant>
        <vt:lpstr>Titoli diapositive</vt:lpstr>
      </vt:variant>
      <vt:variant>
        <vt:i4>28</vt:i4>
      </vt:variant>
    </vt:vector>
  </HeadingPairs>
  <TitlesOfParts>
    <vt:vector size="42" baseType="lpstr">
      <vt:lpstr>Wingdings,Sans-Serif</vt:lpstr>
      <vt:lpstr>Wingdings</vt:lpstr>
      <vt:lpstr>Arial,Sans-Serif</vt:lpstr>
      <vt:lpstr>Arial</vt:lpstr>
      <vt:lpstr>Poppins Medium</vt:lpstr>
      <vt:lpstr>Calibri</vt:lpstr>
      <vt:lpstr>Poppins</vt:lpstr>
      <vt:lpstr>COPERTINE</vt:lpstr>
      <vt:lpstr>TITOLI SEZIONI</vt:lpstr>
      <vt:lpstr>CONTENUTI 1 _ titoli arancio</vt:lpstr>
      <vt:lpstr>CONTENUTI 1 _ titoli blu</vt:lpstr>
      <vt:lpstr>CONTENUTI 2 _ titoli arancio</vt:lpstr>
      <vt:lpstr>CONTENUTI 2 _ titoli blu</vt:lpstr>
      <vt:lpstr>RISORSE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Materials &amp; Preprocessing I</vt:lpstr>
      <vt:lpstr>Materials &amp; Preprocessing II</vt:lpstr>
      <vt:lpstr>U-Net</vt:lpstr>
      <vt:lpstr>SegNet</vt:lpstr>
      <vt:lpstr>SegNet vs U-Net</vt:lpstr>
      <vt:lpstr>Evaluation Metrics </vt:lpstr>
      <vt:lpstr>Semantic Segmentation Results</vt:lpstr>
      <vt:lpstr>Clustering pipeline </vt:lpstr>
      <vt:lpstr>Dataset Construction</vt:lpstr>
      <vt:lpstr>Feature extraction - Autoencoder</vt:lpstr>
      <vt:lpstr>Feature extraction - VGG19 </vt:lpstr>
      <vt:lpstr>Feature extraction - ResNet50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Appendix A- Evaluation metrics</vt:lpstr>
      <vt:lpstr>Presentazione standard di PowerPoint</vt:lpstr>
      <vt:lpstr>Appendix C Autoencoder vs VGG19 vs ResNet50</vt:lpstr>
      <vt:lpstr>Appendix D Feature extraction - VGG19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CAVALIERE  MONICA</dc:creator>
  <cp:lastModifiedBy>Ilaria Panuccio</cp:lastModifiedBy>
  <cp:revision>4</cp:revision>
  <dcterms:created xsi:type="dcterms:W3CDTF">2021-03-31T12:12:17Z</dcterms:created>
  <dcterms:modified xsi:type="dcterms:W3CDTF">2023-10-05T20:08:25Z</dcterms:modified>
</cp:coreProperties>
</file>